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d560de446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476d63c584928"/>
  </p:sldMasterIdLst>
  <p:sldIdLst>
    <p:sldId xmlns:r="http://schemas.openxmlformats.org/officeDocument/2006/relationships" id="256" r:id="R0ecacbcbdfab4477"/>
    <p:sldId xmlns:r="http://schemas.openxmlformats.org/officeDocument/2006/relationships" id="257" r:id="Rce528781be1a4b86"/>
    <p:sldId xmlns:r="http://schemas.openxmlformats.org/officeDocument/2006/relationships" id="258" r:id="R76c4a13355934fdf"/>
    <p:sldId xmlns:r="http://schemas.openxmlformats.org/officeDocument/2006/relationships" id="259" r:id="Rb59ce90ad30346e3"/>
    <p:sldId xmlns:r="http://schemas.openxmlformats.org/officeDocument/2006/relationships" id="260" r:id="Rff33244e885d441f"/>
    <p:sldId xmlns:r="http://schemas.openxmlformats.org/officeDocument/2006/relationships" id="261" r:id="R514193b14a59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476d63c584928" /><Relationship Type="http://schemas.openxmlformats.org/officeDocument/2006/relationships/slide" Target="/ppt/slides/slide1.xml" Id="R0ecacbcbdfab4477" /><Relationship Type="http://schemas.openxmlformats.org/officeDocument/2006/relationships/slide" Target="/ppt/slides/slide2.xml" Id="Rce528781be1a4b86" /><Relationship Type="http://schemas.openxmlformats.org/officeDocument/2006/relationships/slide" Target="/ppt/slides/slide3.xml" Id="R76c4a13355934fdf" /><Relationship Type="http://schemas.openxmlformats.org/officeDocument/2006/relationships/slide" Target="/ppt/slides/slide4.xml" Id="Rb59ce90ad30346e3" /><Relationship Type="http://schemas.openxmlformats.org/officeDocument/2006/relationships/slide" Target="/ppt/slides/slide5.xml" Id="Rff33244e885d441f" /><Relationship Type="http://schemas.openxmlformats.org/officeDocument/2006/relationships/slide" Target="/ppt/slides/slide6.xml" Id="R514193b14a59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de8998f0d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4aedcc624245" /><Relationship Type="http://schemas.openxmlformats.org/officeDocument/2006/relationships/theme" Target="/ppt/slideMasters/theme/theme1.xml" Id="R712d4f77ed03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94aedcc62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fac1f698b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7c561e21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3daf1355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4d825721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65e453f9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56485e96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