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6cde859b4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9b40b13ca410a"/>
  </p:sldMasterIdLst>
  <p:sldIdLst>
    <p:sldId xmlns:r="http://schemas.openxmlformats.org/officeDocument/2006/relationships" id="256" r:id="R2e18e0c9e25d4d23"/>
    <p:sldId xmlns:r="http://schemas.openxmlformats.org/officeDocument/2006/relationships" id="257" r:id="R96d19886ca11450c"/>
    <p:sldId xmlns:r="http://schemas.openxmlformats.org/officeDocument/2006/relationships" id="258" r:id="R706caf91d4054d25"/>
    <p:sldId xmlns:r="http://schemas.openxmlformats.org/officeDocument/2006/relationships" id="259" r:id="R32a3c232e8874614"/>
    <p:sldId xmlns:r="http://schemas.openxmlformats.org/officeDocument/2006/relationships" id="260" r:id="Rdef207426efc4c38"/>
    <p:sldId xmlns:r="http://schemas.openxmlformats.org/officeDocument/2006/relationships" id="261" r:id="R61d9ae108c5040a1"/>
    <p:sldId xmlns:r="http://schemas.openxmlformats.org/officeDocument/2006/relationships" id="262" r:id="R595e60e73e72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9b40b13ca410a" /><Relationship Type="http://schemas.openxmlformats.org/officeDocument/2006/relationships/slide" Target="/ppt/slides/slide1.xml" Id="R2e18e0c9e25d4d23" /><Relationship Type="http://schemas.openxmlformats.org/officeDocument/2006/relationships/slide" Target="/ppt/slides/slide2.xml" Id="R96d19886ca11450c" /><Relationship Type="http://schemas.openxmlformats.org/officeDocument/2006/relationships/slide" Target="/ppt/slides/slide3.xml" Id="R706caf91d4054d25" /><Relationship Type="http://schemas.openxmlformats.org/officeDocument/2006/relationships/slide" Target="/ppt/slides/slide4.xml" Id="R32a3c232e8874614" /><Relationship Type="http://schemas.openxmlformats.org/officeDocument/2006/relationships/slide" Target="/ppt/slides/slide5.xml" Id="Rdef207426efc4c38" /><Relationship Type="http://schemas.openxmlformats.org/officeDocument/2006/relationships/slide" Target="/ppt/slides/slide6.xml" Id="R61d9ae108c5040a1" /><Relationship Type="http://schemas.openxmlformats.org/officeDocument/2006/relationships/slide" Target="/ppt/slides/slide7.xml" Id="R595e60e73e72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32e057046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77deff014b6c" /><Relationship Type="http://schemas.openxmlformats.org/officeDocument/2006/relationships/theme" Target="/ppt/slideMasters/theme/theme1.xml" Id="R34ebd91088bd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677deff01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17edd9aa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d513f897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f897d998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3719a498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926afd07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0b53d3aa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001446cc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