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3935213a97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102e46e5346af"/>
  </p:sldMasterIdLst>
  <p:sldIdLst>
    <p:sldId xmlns:r="http://schemas.openxmlformats.org/officeDocument/2006/relationships" id="256" r:id="R19c4c73cedd74d66"/>
    <p:sldId xmlns:r="http://schemas.openxmlformats.org/officeDocument/2006/relationships" id="257" r:id="R698bb3b59c3a438c"/>
    <p:sldId xmlns:r="http://schemas.openxmlformats.org/officeDocument/2006/relationships" id="258" r:id="R229b6a5e878b4d57"/>
    <p:sldId xmlns:r="http://schemas.openxmlformats.org/officeDocument/2006/relationships" id="259" r:id="R6b679f0c3ba24b62"/>
    <p:sldId xmlns:r="http://schemas.openxmlformats.org/officeDocument/2006/relationships" id="260" r:id="R56a92d49a86b4871"/>
    <p:sldId xmlns:r="http://schemas.openxmlformats.org/officeDocument/2006/relationships" id="261" r:id="R60f51dea6f7b4d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102e46e5346af" /><Relationship Type="http://schemas.openxmlformats.org/officeDocument/2006/relationships/slide" Target="/ppt/slides/slide1.xml" Id="R19c4c73cedd74d66" /><Relationship Type="http://schemas.openxmlformats.org/officeDocument/2006/relationships/slide" Target="/ppt/slides/slide2.xml" Id="R698bb3b59c3a438c" /><Relationship Type="http://schemas.openxmlformats.org/officeDocument/2006/relationships/slide" Target="/ppt/slides/slide3.xml" Id="R229b6a5e878b4d57" /><Relationship Type="http://schemas.openxmlformats.org/officeDocument/2006/relationships/slide" Target="/ppt/slides/slide4.xml" Id="R6b679f0c3ba24b62" /><Relationship Type="http://schemas.openxmlformats.org/officeDocument/2006/relationships/slide" Target="/ppt/slides/slide5.xml" Id="R56a92d49a86b4871" /><Relationship Type="http://schemas.openxmlformats.org/officeDocument/2006/relationships/slide" Target="/ppt/slides/slide6.xml" Id="R60f51dea6f7b4d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406cd964a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490af5ebf4ed3" /><Relationship Type="http://schemas.openxmlformats.org/officeDocument/2006/relationships/theme" Target="/ppt/slideMasters/theme/theme1.xml" Id="Rdff565856c83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c490af5ebf4e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51f2a236c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86381fa154e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eea1d09a9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224bf98ab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1e73cadae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e762ab69b4e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AASLAND AGENTUR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AASLAND AGENTUR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AASLAND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Morildvegen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frode@myrbakk.no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999 330 010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AASLAND AGENTUR AS</a:t>
            </a:r>
          </a:p>
        </p:txBody>
      </p:sp>
    </p:spTree>
  </p:cSld>
  <p:clrMapOvr>
    <a:masterClrMapping xmlns:a="http://schemas.openxmlformats.org/drawingml/2006/main"/>
  </p:clrMapOvr>
</p:sld>
</file>