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b924aec694f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b312a8bcbe4692"/>
  </p:sldMasterIdLst>
  <p:sldIdLst>
    <p:sldId xmlns:r="http://schemas.openxmlformats.org/officeDocument/2006/relationships" id="256" r:id="R95748de3b8944e83"/>
    <p:sldId xmlns:r="http://schemas.openxmlformats.org/officeDocument/2006/relationships" id="257" r:id="R6e8e685b31294d36"/>
    <p:sldId xmlns:r="http://schemas.openxmlformats.org/officeDocument/2006/relationships" id="258" r:id="Ra01f47807dd64bea"/>
    <p:sldId xmlns:r="http://schemas.openxmlformats.org/officeDocument/2006/relationships" id="259" r:id="R7d28e124b81c47c9"/>
    <p:sldId xmlns:r="http://schemas.openxmlformats.org/officeDocument/2006/relationships" id="260" r:id="R7bc0748499d748a1"/>
    <p:sldId xmlns:r="http://schemas.openxmlformats.org/officeDocument/2006/relationships" id="261" r:id="Ra909a44370164c55"/>
    <p:sldId xmlns:r="http://schemas.openxmlformats.org/officeDocument/2006/relationships" id="262" r:id="Rd71a3eedd98f42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312a8bcbe4692" /><Relationship Type="http://schemas.openxmlformats.org/officeDocument/2006/relationships/slide" Target="/ppt/slides/slide1.xml" Id="R95748de3b8944e83" /><Relationship Type="http://schemas.openxmlformats.org/officeDocument/2006/relationships/slide" Target="/ppt/slides/slide2.xml" Id="R6e8e685b31294d36" /><Relationship Type="http://schemas.openxmlformats.org/officeDocument/2006/relationships/slide" Target="/ppt/slides/slide3.xml" Id="Ra01f47807dd64bea" /><Relationship Type="http://schemas.openxmlformats.org/officeDocument/2006/relationships/slide" Target="/ppt/slides/slide4.xml" Id="R7d28e124b81c47c9" /><Relationship Type="http://schemas.openxmlformats.org/officeDocument/2006/relationships/slide" Target="/ppt/slides/slide5.xml" Id="R7bc0748499d748a1" /><Relationship Type="http://schemas.openxmlformats.org/officeDocument/2006/relationships/slide" Target="/ppt/slides/slide6.xml" Id="Ra909a44370164c55" /><Relationship Type="http://schemas.openxmlformats.org/officeDocument/2006/relationships/slide" Target="/ppt/slides/slide7.xml" Id="Rd71a3eedd98f42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3e4e19cf841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262927a36421f" /><Relationship Type="http://schemas.openxmlformats.org/officeDocument/2006/relationships/theme" Target="/ppt/slideMasters/theme/theme1.xml" Id="R291bc58891e0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6262927a3642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d8fa3808c48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9195e186241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d799df193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ef56cf426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60a9a88b1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9ca31ceae4d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0d5fa0052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 GRAFISK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GRAFISK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 GRAFISK SØR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GRAFISK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GRAFISK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GRAFISK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35 160 000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16 683 000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GRAFISK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SØR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GRAFISK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00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999 337 481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GRAFISK SØR AS</a:t>
            </a:r>
          </a:p>
        </p:txBody>
      </p:sp>
    </p:spTree>
  </p:cSld>
  <p:clrMapOvr>
    <a:masterClrMapping xmlns:a="http://schemas.openxmlformats.org/drawingml/2006/main"/>
  </p:clrMapOvr>
</p:sld>
</file>