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d16dcb9b8346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b5a2e171f4df8"/>
  </p:sldMasterIdLst>
  <p:sldIdLst>
    <p:sldId xmlns:r="http://schemas.openxmlformats.org/officeDocument/2006/relationships" id="256" r:id="R82b603232a834050"/>
    <p:sldId xmlns:r="http://schemas.openxmlformats.org/officeDocument/2006/relationships" id="257" r:id="Rd220cc4b653042c4"/>
    <p:sldId xmlns:r="http://schemas.openxmlformats.org/officeDocument/2006/relationships" id="258" r:id="R007562e33357472b"/>
    <p:sldId xmlns:r="http://schemas.openxmlformats.org/officeDocument/2006/relationships" id="259" r:id="R4bae71a371d44ce0"/>
    <p:sldId xmlns:r="http://schemas.openxmlformats.org/officeDocument/2006/relationships" id="260" r:id="R3d77f60b63f74ff4"/>
    <p:sldId xmlns:r="http://schemas.openxmlformats.org/officeDocument/2006/relationships" id="261" r:id="R6db8a01d2b3149ed"/>
    <p:sldId xmlns:r="http://schemas.openxmlformats.org/officeDocument/2006/relationships" id="262" r:id="Redad19838086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b5a2e171f4df8" /><Relationship Type="http://schemas.openxmlformats.org/officeDocument/2006/relationships/slide" Target="/ppt/slides/slide1.xml" Id="R82b603232a834050" /><Relationship Type="http://schemas.openxmlformats.org/officeDocument/2006/relationships/slide" Target="/ppt/slides/slide2.xml" Id="Rd220cc4b653042c4" /><Relationship Type="http://schemas.openxmlformats.org/officeDocument/2006/relationships/slide" Target="/ppt/slides/slide3.xml" Id="R007562e33357472b" /><Relationship Type="http://schemas.openxmlformats.org/officeDocument/2006/relationships/slide" Target="/ppt/slides/slide4.xml" Id="R4bae71a371d44ce0" /><Relationship Type="http://schemas.openxmlformats.org/officeDocument/2006/relationships/slide" Target="/ppt/slides/slide5.xml" Id="R3d77f60b63f74ff4" /><Relationship Type="http://schemas.openxmlformats.org/officeDocument/2006/relationships/slide" Target="/ppt/slides/slide6.xml" Id="R6db8a01d2b3149ed" /><Relationship Type="http://schemas.openxmlformats.org/officeDocument/2006/relationships/slide" Target="/ppt/slides/slide7.xml" Id="Redad19838086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f61be33ff40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87a62963d4cf8" /><Relationship Type="http://schemas.openxmlformats.org/officeDocument/2006/relationships/theme" Target="/ppt/slideMasters/theme/theme1.xml" Id="R05cf23c89865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87a62963d4c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7d2435f67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173b35174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00e458f09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562349fcc4b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910403150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101553b5a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2838313bf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MIKAEL FALCH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999 504 116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MLC INVEST AS</a:t>
            </a:r>
          </a:p>
        </p:txBody>
      </p:sp>
    </p:spTree>
  </p:cSld>
  <p:clrMapOvr>
    <a:masterClrMapping xmlns:a="http://schemas.openxmlformats.org/drawingml/2006/main"/>
  </p:clrMapOvr>
</p:sld>
</file>