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377ca9fc96a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ac120ac1914fc8"/>
  </p:sldMasterIdLst>
  <p:sldIdLst>
    <p:sldId xmlns:r="http://schemas.openxmlformats.org/officeDocument/2006/relationships" id="256" r:id="R8b3b71d8cb4d485b"/>
    <p:sldId xmlns:r="http://schemas.openxmlformats.org/officeDocument/2006/relationships" id="257" r:id="Rbe1fa841f71b4ebf"/>
    <p:sldId xmlns:r="http://schemas.openxmlformats.org/officeDocument/2006/relationships" id="258" r:id="Rc7fc7bc7f42642b1"/>
    <p:sldId xmlns:r="http://schemas.openxmlformats.org/officeDocument/2006/relationships" id="259" r:id="R50c02d7bca13455d"/>
    <p:sldId xmlns:r="http://schemas.openxmlformats.org/officeDocument/2006/relationships" id="260" r:id="R238f76c7ddb846c8"/>
    <p:sldId xmlns:r="http://schemas.openxmlformats.org/officeDocument/2006/relationships" id="261" r:id="R8a2c7d2c26c740e8"/>
    <p:sldId xmlns:r="http://schemas.openxmlformats.org/officeDocument/2006/relationships" id="262" r:id="R8986b82dab1f4a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ac120ac1914fc8" /><Relationship Type="http://schemas.openxmlformats.org/officeDocument/2006/relationships/slide" Target="/ppt/slides/slide1.xml" Id="R8b3b71d8cb4d485b" /><Relationship Type="http://schemas.openxmlformats.org/officeDocument/2006/relationships/slide" Target="/ppt/slides/slide2.xml" Id="Rbe1fa841f71b4ebf" /><Relationship Type="http://schemas.openxmlformats.org/officeDocument/2006/relationships/slide" Target="/ppt/slides/slide3.xml" Id="Rc7fc7bc7f42642b1" /><Relationship Type="http://schemas.openxmlformats.org/officeDocument/2006/relationships/slide" Target="/ppt/slides/slide4.xml" Id="R50c02d7bca13455d" /><Relationship Type="http://schemas.openxmlformats.org/officeDocument/2006/relationships/slide" Target="/ppt/slides/slide5.xml" Id="R238f76c7ddb846c8" /><Relationship Type="http://schemas.openxmlformats.org/officeDocument/2006/relationships/slide" Target="/ppt/slides/slide6.xml" Id="R8a2c7d2c26c740e8" /><Relationship Type="http://schemas.openxmlformats.org/officeDocument/2006/relationships/slide" Target="/ppt/slides/slide7.xml" Id="R8986b82dab1f4a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3d7e35b4b142b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3e3b9bb6914234" /><Relationship Type="http://schemas.openxmlformats.org/officeDocument/2006/relationships/theme" Target="/ppt/slideMasters/theme/theme1.xml" Id="Red6382b602244c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13e3b9bb69142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8babca108d40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21af447934b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8f52a36ddd42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13a0b8ed72472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f40d78f8cf47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0f42d137aa46f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e6787feb74b2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STÅLNAKKE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STÅLNAKKE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28 819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3 192 480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3 241 122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THOMASSEN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VIDAR THOMASSEN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Kongleveien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999 511 309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STÅLNAKKE AS</a:t>
            </a:r>
          </a:p>
        </p:txBody>
      </p:sp>
    </p:spTree>
  </p:cSld>
  <p:clrMapOvr>
    <a:masterClrMapping xmlns:a="http://schemas.openxmlformats.org/drawingml/2006/main"/>
  </p:clrMapOvr>
</p:sld>
</file>