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a8de49b4947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79791ac2904f18"/>
  </p:sldMasterIdLst>
  <p:sldIdLst>
    <p:sldId xmlns:r="http://schemas.openxmlformats.org/officeDocument/2006/relationships" id="256" r:id="R8b6531b09c724ca4"/>
    <p:sldId xmlns:r="http://schemas.openxmlformats.org/officeDocument/2006/relationships" id="257" r:id="R2cb4e9912f2b4856"/>
    <p:sldId xmlns:r="http://schemas.openxmlformats.org/officeDocument/2006/relationships" id="258" r:id="R1c93b58547d74884"/>
    <p:sldId xmlns:r="http://schemas.openxmlformats.org/officeDocument/2006/relationships" id="259" r:id="Rbdfcc4d25f364720"/>
    <p:sldId xmlns:r="http://schemas.openxmlformats.org/officeDocument/2006/relationships" id="260" r:id="Rf1f493a114a84565"/>
    <p:sldId xmlns:r="http://schemas.openxmlformats.org/officeDocument/2006/relationships" id="261" r:id="R09dfb40460414a2d"/>
    <p:sldId xmlns:r="http://schemas.openxmlformats.org/officeDocument/2006/relationships" id="262" r:id="Rca51641be6444a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9791ac2904f18" /><Relationship Type="http://schemas.openxmlformats.org/officeDocument/2006/relationships/slide" Target="/ppt/slides/slide1.xml" Id="R8b6531b09c724ca4" /><Relationship Type="http://schemas.openxmlformats.org/officeDocument/2006/relationships/slide" Target="/ppt/slides/slide2.xml" Id="R2cb4e9912f2b4856" /><Relationship Type="http://schemas.openxmlformats.org/officeDocument/2006/relationships/slide" Target="/ppt/slides/slide3.xml" Id="R1c93b58547d74884" /><Relationship Type="http://schemas.openxmlformats.org/officeDocument/2006/relationships/slide" Target="/ppt/slides/slide4.xml" Id="Rbdfcc4d25f364720" /><Relationship Type="http://schemas.openxmlformats.org/officeDocument/2006/relationships/slide" Target="/ppt/slides/slide5.xml" Id="Rf1f493a114a84565" /><Relationship Type="http://schemas.openxmlformats.org/officeDocument/2006/relationships/slide" Target="/ppt/slides/slide6.xml" Id="R09dfb40460414a2d" /><Relationship Type="http://schemas.openxmlformats.org/officeDocument/2006/relationships/slide" Target="/ppt/slides/slide7.xml" Id="Rca51641be6444a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f59564a9e48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12afbaffb4659" /><Relationship Type="http://schemas.openxmlformats.org/officeDocument/2006/relationships/theme" Target="/ppt/slideMasters/theme/theme1.xml" Id="R475a28eac3db47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312afbaffb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85ce929d345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694e3ef4b4f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867472aca40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4b76b9d5748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71187c8ef4a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361a8f17b4e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60a26e09c44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ATLE GULLIKSEN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GULLIKSEN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−1 257 785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76 410 508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76 921 261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Buøy Ring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999 517 714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