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aebe93d7a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113531dac49c7"/>
  </p:sldMasterIdLst>
  <p:sldIdLst>
    <p:sldId xmlns:r="http://schemas.openxmlformats.org/officeDocument/2006/relationships" id="256" r:id="Rd2fd9aabbb6043cd"/>
    <p:sldId xmlns:r="http://schemas.openxmlformats.org/officeDocument/2006/relationships" id="257" r:id="Ra4dbb5aba3e749d0"/>
    <p:sldId xmlns:r="http://schemas.openxmlformats.org/officeDocument/2006/relationships" id="258" r:id="R0ba35f1b9d4348ae"/>
    <p:sldId xmlns:r="http://schemas.openxmlformats.org/officeDocument/2006/relationships" id="259" r:id="R2a67bd9ede7f44bf"/>
    <p:sldId xmlns:r="http://schemas.openxmlformats.org/officeDocument/2006/relationships" id="260" r:id="R5a0cf33dff52435e"/>
    <p:sldId xmlns:r="http://schemas.openxmlformats.org/officeDocument/2006/relationships" id="261" r:id="R6c2c4aee589942d4"/>
    <p:sldId xmlns:r="http://schemas.openxmlformats.org/officeDocument/2006/relationships" id="262" r:id="R626f013965ce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113531dac49c7" /><Relationship Type="http://schemas.openxmlformats.org/officeDocument/2006/relationships/slide" Target="/ppt/slides/slide1.xml" Id="Rd2fd9aabbb6043cd" /><Relationship Type="http://schemas.openxmlformats.org/officeDocument/2006/relationships/slide" Target="/ppt/slides/slide2.xml" Id="Ra4dbb5aba3e749d0" /><Relationship Type="http://schemas.openxmlformats.org/officeDocument/2006/relationships/slide" Target="/ppt/slides/slide3.xml" Id="R0ba35f1b9d4348ae" /><Relationship Type="http://schemas.openxmlformats.org/officeDocument/2006/relationships/slide" Target="/ppt/slides/slide4.xml" Id="R2a67bd9ede7f44bf" /><Relationship Type="http://schemas.openxmlformats.org/officeDocument/2006/relationships/slide" Target="/ppt/slides/slide5.xml" Id="R5a0cf33dff52435e" /><Relationship Type="http://schemas.openxmlformats.org/officeDocument/2006/relationships/slide" Target="/ppt/slides/slide6.xml" Id="R6c2c4aee589942d4" /><Relationship Type="http://schemas.openxmlformats.org/officeDocument/2006/relationships/slide" Target="/ppt/slides/slide7.xml" Id="R626f013965ce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546a4006d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9724f6b1c4033" /><Relationship Type="http://schemas.openxmlformats.org/officeDocument/2006/relationships/theme" Target="/ppt/slideMasters/theme/theme1.xml" Id="R6c9cbb6950fa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9724f6b1c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96733e8c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0ffb9bdd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4db16264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391b9fca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f7450c43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83e6298c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b2c11d6b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