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516093dcd3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8d96764e3a4da8"/>
  </p:sldMasterIdLst>
  <p:sldIdLst>
    <p:sldId xmlns:r="http://schemas.openxmlformats.org/officeDocument/2006/relationships" id="256" r:id="Ra3539c115e9a4ae3"/>
    <p:sldId xmlns:r="http://schemas.openxmlformats.org/officeDocument/2006/relationships" id="257" r:id="R56f5ff65de984132"/>
    <p:sldId xmlns:r="http://schemas.openxmlformats.org/officeDocument/2006/relationships" id="258" r:id="R2f34bdeeb36343d3"/>
    <p:sldId xmlns:r="http://schemas.openxmlformats.org/officeDocument/2006/relationships" id="259" r:id="R2675e3319f354a3b"/>
    <p:sldId xmlns:r="http://schemas.openxmlformats.org/officeDocument/2006/relationships" id="260" r:id="R9ea91f27efc04e20"/>
    <p:sldId xmlns:r="http://schemas.openxmlformats.org/officeDocument/2006/relationships" id="261" r:id="Rc40c4fb6b6d045c4"/>
    <p:sldId xmlns:r="http://schemas.openxmlformats.org/officeDocument/2006/relationships" id="262" r:id="R868cd48168ef4e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8d96764e3a4da8" /><Relationship Type="http://schemas.openxmlformats.org/officeDocument/2006/relationships/slide" Target="/ppt/slides/slide1.xml" Id="Ra3539c115e9a4ae3" /><Relationship Type="http://schemas.openxmlformats.org/officeDocument/2006/relationships/slide" Target="/ppt/slides/slide2.xml" Id="R56f5ff65de984132" /><Relationship Type="http://schemas.openxmlformats.org/officeDocument/2006/relationships/slide" Target="/ppt/slides/slide3.xml" Id="R2f34bdeeb36343d3" /><Relationship Type="http://schemas.openxmlformats.org/officeDocument/2006/relationships/slide" Target="/ppt/slides/slide4.xml" Id="R2675e3319f354a3b" /><Relationship Type="http://schemas.openxmlformats.org/officeDocument/2006/relationships/slide" Target="/ppt/slides/slide5.xml" Id="R9ea91f27efc04e20" /><Relationship Type="http://schemas.openxmlformats.org/officeDocument/2006/relationships/slide" Target="/ppt/slides/slide6.xml" Id="Rc40c4fb6b6d045c4" /><Relationship Type="http://schemas.openxmlformats.org/officeDocument/2006/relationships/slide" Target="/ppt/slides/slide7.xml" Id="R868cd48168ef4e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833f276f7c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eea37c3624f0c" /><Relationship Type="http://schemas.openxmlformats.org/officeDocument/2006/relationships/theme" Target="/ppt/slideMasters/theme/theme1.xml" Id="R6250f2ee6b754d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0eea37c3624f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7a2bae96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cfac96fb149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a60511c341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de6a1b38345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8cd00597940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88c3e85c40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65264a955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BM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BM HOTELLDRIFT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10 013 350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107 648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5 054 224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 BM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 Elvegate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4517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BM HOTELLDRIFT AS</a:t>
            </a:r>
          </a:p>
        </p:txBody>
      </p:sp>
    </p:spTree>
  </p:cSld>
  <p:clrMapOvr>
    <a:masterClrMapping xmlns:a="http://schemas.openxmlformats.org/drawingml/2006/main"/>
  </p:clrMapOvr>
</p:sld>
</file>