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e3553da5ff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bd44fa6c441c3"/>
  </p:sldMasterIdLst>
  <p:sldIdLst>
    <p:sldId xmlns:r="http://schemas.openxmlformats.org/officeDocument/2006/relationships" id="256" r:id="R9778ef400a4b4ac7"/>
    <p:sldId xmlns:r="http://schemas.openxmlformats.org/officeDocument/2006/relationships" id="257" r:id="R66b2590558ca478f"/>
    <p:sldId xmlns:r="http://schemas.openxmlformats.org/officeDocument/2006/relationships" id="258" r:id="Rda48e3cb64df4049"/>
    <p:sldId xmlns:r="http://schemas.openxmlformats.org/officeDocument/2006/relationships" id="259" r:id="R3970a1a241f141fc"/>
    <p:sldId xmlns:r="http://schemas.openxmlformats.org/officeDocument/2006/relationships" id="260" r:id="R25a21f322b9f4739"/>
    <p:sldId xmlns:r="http://schemas.openxmlformats.org/officeDocument/2006/relationships" id="261" r:id="Rc41227a90c4e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bd44fa6c441c3" /><Relationship Type="http://schemas.openxmlformats.org/officeDocument/2006/relationships/slide" Target="/ppt/slides/slide1.xml" Id="R9778ef400a4b4ac7" /><Relationship Type="http://schemas.openxmlformats.org/officeDocument/2006/relationships/slide" Target="/ppt/slides/slide2.xml" Id="R66b2590558ca478f" /><Relationship Type="http://schemas.openxmlformats.org/officeDocument/2006/relationships/slide" Target="/ppt/slides/slide3.xml" Id="Rda48e3cb64df4049" /><Relationship Type="http://schemas.openxmlformats.org/officeDocument/2006/relationships/slide" Target="/ppt/slides/slide4.xml" Id="R3970a1a241f141fc" /><Relationship Type="http://schemas.openxmlformats.org/officeDocument/2006/relationships/slide" Target="/ppt/slides/slide5.xml" Id="R25a21f322b9f4739" /><Relationship Type="http://schemas.openxmlformats.org/officeDocument/2006/relationships/slide" Target="/ppt/slides/slide6.xml" Id="Rc41227a90c4e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394560190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8073703c04e20" /><Relationship Type="http://schemas.openxmlformats.org/officeDocument/2006/relationships/theme" Target="/ppt/slideMasters/theme/theme1.xml" Id="R82afa1efc710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8073703c0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40887827c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7a795fa1f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f8204394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8bba33a6f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f9149be8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787898fb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