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fb3f2013c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cc44e01194c42"/>
  </p:sldMasterIdLst>
  <p:sldIdLst>
    <p:sldId xmlns:r="http://schemas.openxmlformats.org/officeDocument/2006/relationships" id="256" r:id="Rded798cdbd254b15"/>
    <p:sldId xmlns:r="http://schemas.openxmlformats.org/officeDocument/2006/relationships" id="257" r:id="Re1a0879619fc438c"/>
    <p:sldId xmlns:r="http://schemas.openxmlformats.org/officeDocument/2006/relationships" id="258" r:id="R90077bfb690546b8"/>
    <p:sldId xmlns:r="http://schemas.openxmlformats.org/officeDocument/2006/relationships" id="259" r:id="Rcf4505a2f87f4401"/>
    <p:sldId xmlns:r="http://schemas.openxmlformats.org/officeDocument/2006/relationships" id="260" r:id="Ra9beff4854814271"/>
    <p:sldId xmlns:r="http://schemas.openxmlformats.org/officeDocument/2006/relationships" id="261" r:id="R72b243afbf8a4efd"/>
    <p:sldId xmlns:r="http://schemas.openxmlformats.org/officeDocument/2006/relationships" id="262" r:id="R5d30166ae05f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cc44e01194c42" /><Relationship Type="http://schemas.openxmlformats.org/officeDocument/2006/relationships/slide" Target="/ppt/slides/slide1.xml" Id="Rded798cdbd254b15" /><Relationship Type="http://schemas.openxmlformats.org/officeDocument/2006/relationships/slide" Target="/ppt/slides/slide2.xml" Id="Re1a0879619fc438c" /><Relationship Type="http://schemas.openxmlformats.org/officeDocument/2006/relationships/slide" Target="/ppt/slides/slide3.xml" Id="R90077bfb690546b8" /><Relationship Type="http://schemas.openxmlformats.org/officeDocument/2006/relationships/slide" Target="/ppt/slides/slide4.xml" Id="Rcf4505a2f87f4401" /><Relationship Type="http://schemas.openxmlformats.org/officeDocument/2006/relationships/slide" Target="/ppt/slides/slide5.xml" Id="Ra9beff4854814271" /><Relationship Type="http://schemas.openxmlformats.org/officeDocument/2006/relationships/slide" Target="/ppt/slides/slide6.xml" Id="R72b243afbf8a4efd" /><Relationship Type="http://schemas.openxmlformats.org/officeDocument/2006/relationships/slide" Target="/ppt/slides/slide7.xml" Id="R5d30166ae05f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396f31402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ee27130d741e2" /><Relationship Type="http://schemas.openxmlformats.org/officeDocument/2006/relationships/theme" Target="/ppt/slideMasters/theme/theme1.xml" Id="R27e7ea9e92b7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ee27130d7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56fff9b2a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251063a4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96974cac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43b1c2bd1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862f1db6f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c59f2b7e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872bc7c1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