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1197fd2b8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415603df74df7"/>
  </p:sldMasterIdLst>
  <p:sldIdLst>
    <p:sldId xmlns:r="http://schemas.openxmlformats.org/officeDocument/2006/relationships" id="256" r:id="Rfa18cb6fe6da47b6"/>
    <p:sldId xmlns:r="http://schemas.openxmlformats.org/officeDocument/2006/relationships" id="257" r:id="R56a39c2e670c44de"/>
    <p:sldId xmlns:r="http://schemas.openxmlformats.org/officeDocument/2006/relationships" id="258" r:id="Racba2190f5044647"/>
    <p:sldId xmlns:r="http://schemas.openxmlformats.org/officeDocument/2006/relationships" id="259" r:id="R90d990cd3c41441d"/>
    <p:sldId xmlns:r="http://schemas.openxmlformats.org/officeDocument/2006/relationships" id="260" r:id="R4f288bd25b734b87"/>
    <p:sldId xmlns:r="http://schemas.openxmlformats.org/officeDocument/2006/relationships" id="261" r:id="R6a600acb9fe7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415603df74df7" /><Relationship Type="http://schemas.openxmlformats.org/officeDocument/2006/relationships/slide" Target="/ppt/slides/slide1.xml" Id="Rfa18cb6fe6da47b6" /><Relationship Type="http://schemas.openxmlformats.org/officeDocument/2006/relationships/slide" Target="/ppt/slides/slide2.xml" Id="R56a39c2e670c44de" /><Relationship Type="http://schemas.openxmlformats.org/officeDocument/2006/relationships/slide" Target="/ppt/slides/slide3.xml" Id="Racba2190f5044647" /><Relationship Type="http://schemas.openxmlformats.org/officeDocument/2006/relationships/slide" Target="/ppt/slides/slide4.xml" Id="R90d990cd3c41441d" /><Relationship Type="http://schemas.openxmlformats.org/officeDocument/2006/relationships/slide" Target="/ppt/slides/slide5.xml" Id="R4f288bd25b734b87" /><Relationship Type="http://schemas.openxmlformats.org/officeDocument/2006/relationships/slide" Target="/ppt/slides/slide6.xml" Id="R6a600acb9fe7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0ffd96bc1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33ac3ad045ea" /><Relationship Type="http://schemas.openxmlformats.org/officeDocument/2006/relationships/theme" Target="/ppt/slideMasters/theme/theme1.xml" Id="R1b5951c79fe2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533ac3ad0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71e57ba3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7702542d1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71420dbe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3c116ba8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dbefcbcb0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f3dcb2bf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VÅGEN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Timenesveien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