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2c42b62c834a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c7d16704f543a6"/>
  </p:sldMasterIdLst>
  <p:sldIdLst>
    <p:sldId xmlns:r="http://schemas.openxmlformats.org/officeDocument/2006/relationships" id="256" r:id="Rd9e4ea45f09b40b1"/>
    <p:sldId xmlns:r="http://schemas.openxmlformats.org/officeDocument/2006/relationships" id="257" r:id="R80b696ce48274520"/>
    <p:sldId xmlns:r="http://schemas.openxmlformats.org/officeDocument/2006/relationships" id="258" r:id="R9e42cafaa12a453f"/>
    <p:sldId xmlns:r="http://schemas.openxmlformats.org/officeDocument/2006/relationships" id="259" r:id="R95cd3787225e4749"/>
    <p:sldId xmlns:r="http://schemas.openxmlformats.org/officeDocument/2006/relationships" id="260" r:id="R605e8bb80cc845cb"/>
    <p:sldId xmlns:r="http://schemas.openxmlformats.org/officeDocument/2006/relationships" id="261" r:id="R1c15fb67a1524b69"/>
    <p:sldId xmlns:r="http://schemas.openxmlformats.org/officeDocument/2006/relationships" id="262" r:id="Rf95a5acd414445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c7d16704f543a6" /><Relationship Type="http://schemas.openxmlformats.org/officeDocument/2006/relationships/slide" Target="/ppt/slides/slide1.xml" Id="Rd9e4ea45f09b40b1" /><Relationship Type="http://schemas.openxmlformats.org/officeDocument/2006/relationships/slide" Target="/ppt/slides/slide2.xml" Id="R80b696ce48274520" /><Relationship Type="http://schemas.openxmlformats.org/officeDocument/2006/relationships/slide" Target="/ppt/slides/slide3.xml" Id="R9e42cafaa12a453f" /><Relationship Type="http://schemas.openxmlformats.org/officeDocument/2006/relationships/slide" Target="/ppt/slides/slide4.xml" Id="R95cd3787225e4749" /><Relationship Type="http://schemas.openxmlformats.org/officeDocument/2006/relationships/slide" Target="/ppt/slides/slide5.xml" Id="R605e8bb80cc845cb" /><Relationship Type="http://schemas.openxmlformats.org/officeDocument/2006/relationships/slide" Target="/ppt/slides/slide6.xml" Id="R1c15fb67a1524b69" /><Relationship Type="http://schemas.openxmlformats.org/officeDocument/2006/relationships/slide" Target="/ppt/slides/slide7.xml" Id="Rf95a5acd414445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ccad4d96c24e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05fbb33d042f3" /><Relationship Type="http://schemas.openxmlformats.org/officeDocument/2006/relationships/theme" Target="/ppt/slideMasters/theme/theme1.xml" Id="R1d2160789b8744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505fbb33d042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67467b42248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84bc0743345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d4bbc9abb47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13e619b5e48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fedde46f140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242e9e96a4d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79417927244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SOLBERG VÅGEN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VÅGEN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VÅGEN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VÅGEN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VÅGEN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VÅGEN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821 021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822 573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VÅGEN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VÅGEN KARI SOLBERG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VÅGEN SVEN GUNNAR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VÅGEN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Timenesveien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VÅGEN HOLDING AS</a:t>
            </a:r>
          </a:p>
        </p:txBody>
      </p:sp>
    </p:spTree>
  </p:cSld>
  <p:clrMapOvr>
    <a:masterClrMapping xmlns:a="http://schemas.openxmlformats.org/drawingml/2006/main"/>
  </p:clrMapOvr>
</p:sld>
</file>