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20f2f1d58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d40844b714ad5"/>
  </p:sldMasterIdLst>
  <p:sldIdLst>
    <p:sldId xmlns:r="http://schemas.openxmlformats.org/officeDocument/2006/relationships" id="256" r:id="Rc91e58340d074297"/>
    <p:sldId xmlns:r="http://schemas.openxmlformats.org/officeDocument/2006/relationships" id="257" r:id="R08a7ac13d589407c"/>
    <p:sldId xmlns:r="http://schemas.openxmlformats.org/officeDocument/2006/relationships" id="258" r:id="R4e1b0163f07b4802"/>
    <p:sldId xmlns:r="http://schemas.openxmlformats.org/officeDocument/2006/relationships" id="259" r:id="Rcc8ff4f1943948e8"/>
    <p:sldId xmlns:r="http://schemas.openxmlformats.org/officeDocument/2006/relationships" id="260" r:id="Redafbfd6100d4deb"/>
    <p:sldId xmlns:r="http://schemas.openxmlformats.org/officeDocument/2006/relationships" id="261" r:id="R75c58a89a8c9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d40844b714ad5" /><Relationship Type="http://schemas.openxmlformats.org/officeDocument/2006/relationships/slide" Target="/ppt/slides/slide1.xml" Id="Rc91e58340d074297" /><Relationship Type="http://schemas.openxmlformats.org/officeDocument/2006/relationships/slide" Target="/ppt/slides/slide2.xml" Id="R08a7ac13d589407c" /><Relationship Type="http://schemas.openxmlformats.org/officeDocument/2006/relationships/slide" Target="/ppt/slides/slide3.xml" Id="R4e1b0163f07b4802" /><Relationship Type="http://schemas.openxmlformats.org/officeDocument/2006/relationships/slide" Target="/ppt/slides/slide4.xml" Id="Rcc8ff4f1943948e8" /><Relationship Type="http://schemas.openxmlformats.org/officeDocument/2006/relationships/slide" Target="/ppt/slides/slide5.xml" Id="Redafbfd6100d4deb" /><Relationship Type="http://schemas.openxmlformats.org/officeDocument/2006/relationships/slide" Target="/ppt/slides/slide6.xml" Id="R75c58a89a8c9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3a694ae51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35fdde1bb483d" /><Relationship Type="http://schemas.openxmlformats.org/officeDocument/2006/relationships/theme" Target="/ppt/slideMasters/theme/theme1.xml" Id="R312ee985c0ce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35fdde1bb48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ffbe3bea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2af6a3ec6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0012bb26c49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7ef6a8b51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7e67c56074c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777262221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SIDSEL 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SIDSEL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SIDSEL BERG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SIDSEL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SIDSEL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SIDSEL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SIDSEL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SIDSEL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Fitjanveien 239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sidselberg@hotmail.com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SIDSEL BERG AS</a:t>
            </a:r>
          </a:p>
        </p:txBody>
      </p:sp>
    </p:spTree>
  </p:cSld>
  <p:clrMapOvr>
    <a:masterClrMapping xmlns:a="http://schemas.openxmlformats.org/drawingml/2006/main"/>
  </p:clrMapOvr>
</p:sld>
</file>