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8c5a95096748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49ad35c014c85"/>
  </p:sldMasterIdLst>
  <p:sldIdLst>
    <p:sldId xmlns:r="http://schemas.openxmlformats.org/officeDocument/2006/relationships" id="256" r:id="R559aef7d0e874a13"/>
    <p:sldId xmlns:r="http://schemas.openxmlformats.org/officeDocument/2006/relationships" id="257" r:id="Re62ff4a4a7184b6e"/>
    <p:sldId xmlns:r="http://schemas.openxmlformats.org/officeDocument/2006/relationships" id="258" r:id="R92398174f967408f"/>
    <p:sldId xmlns:r="http://schemas.openxmlformats.org/officeDocument/2006/relationships" id="259" r:id="Re7d2e4a0b9f544bd"/>
    <p:sldId xmlns:r="http://schemas.openxmlformats.org/officeDocument/2006/relationships" id="260" r:id="R4a2deb63dcc543d7"/>
    <p:sldId xmlns:r="http://schemas.openxmlformats.org/officeDocument/2006/relationships" id="261" r:id="Rf18aa7724454431f"/>
    <p:sldId xmlns:r="http://schemas.openxmlformats.org/officeDocument/2006/relationships" id="262" r:id="R22cb17116de84a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49ad35c014c85" /><Relationship Type="http://schemas.openxmlformats.org/officeDocument/2006/relationships/slide" Target="/ppt/slides/slide1.xml" Id="R559aef7d0e874a13" /><Relationship Type="http://schemas.openxmlformats.org/officeDocument/2006/relationships/slide" Target="/ppt/slides/slide2.xml" Id="Re62ff4a4a7184b6e" /><Relationship Type="http://schemas.openxmlformats.org/officeDocument/2006/relationships/slide" Target="/ppt/slides/slide3.xml" Id="R92398174f967408f" /><Relationship Type="http://schemas.openxmlformats.org/officeDocument/2006/relationships/slide" Target="/ppt/slides/slide4.xml" Id="Re7d2e4a0b9f544bd" /><Relationship Type="http://schemas.openxmlformats.org/officeDocument/2006/relationships/slide" Target="/ppt/slides/slide5.xml" Id="R4a2deb63dcc543d7" /><Relationship Type="http://schemas.openxmlformats.org/officeDocument/2006/relationships/slide" Target="/ppt/slides/slide6.xml" Id="Rf18aa7724454431f" /><Relationship Type="http://schemas.openxmlformats.org/officeDocument/2006/relationships/slide" Target="/ppt/slides/slide7.xml" Id="R22cb17116de84a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21ba725bc4e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1ffe62f9e4658" /><Relationship Type="http://schemas.openxmlformats.org/officeDocument/2006/relationships/theme" Target="/ppt/slideMasters/theme/theme1.xml" Id="R792546105db245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b1ffe62f9e46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78968c4b944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98bcddbf542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fd7f9a7144e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4844114124c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36f016cbe49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1a7b3c76846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a94d6c90145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SMITH-MEYER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SMITH-MEYER HOLDING AS ble etablert [år] og holder til i Blommenholm.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265 025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1 338 476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1 645 667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SMITH-MEYER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1365 Blommenholm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per.smithmeyer@gmail.com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999 569 749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