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155162481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740fee06844b3"/>
  </p:sldMasterIdLst>
  <p:sldIdLst>
    <p:sldId xmlns:r="http://schemas.openxmlformats.org/officeDocument/2006/relationships" id="256" r:id="Reb603e82c5df40f2"/>
    <p:sldId xmlns:r="http://schemas.openxmlformats.org/officeDocument/2006/relationships" id="257" r:id="Rb3442150a6cf4dbf"/>
    <p:sldId xmlns:r="http://schemas.openxmlformats.org/officeDocument/2006/relationships" id="258" r:id="R7b3d2ce989d14af8"/>
    <p:sldId xmlns:r="http://schemas.openxmlformats.org/officeDocument/2006/relationships" id="259" r:id="Rfe683ebb889b4a65"/>
    <p:sldId xmlns:r="http://schemas.openxmlformats.org/officeDocument/2006/relationships" id="260" r:id="R6761aa0e8d51433b"/>
    <p:sldId xmlns:r="http://schemas.openxmlformats.org/officeDocument/2006/relationships" id="261" r:id="R01ced748f9de4c50"/>
    <p:sldId xmlns:r="http://schemas.openxmlformats.org/officeDocument/2006/relationships" id="262" r:id="Re15f811a1e05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740fee06844b3" /><Relationship Type="http://schemas.openxmlformats.org/officeDocument/2006/relationships/slide" Target="/ppt/slides/slide1.xml" Id="Reb603e82c5df40f2" /><Relationship Type="http://schemas.openxmlformats.org/officeDocument/2006/relationships/slide" Target="/ppt/slides/slide2.xml" Id="Rb3442150a6cf4dbf" /><Relationship Type="http://schemas.openxmlformats.org/officeDocument/2006/relationships/slide" Target="/ppt/slides/slide3.xml" Id="R7b3d2ce989d14af8" /><Relationship Type="http://schemas.openxmlformats.org/officeDocument/2006/relationships/slide" Target="/ppt/slides/slide4.xml" Id="Rfe683ebb889b4a65" /><Relationship Type="http://schemas.openxmlformats.org/officeDocument/2006/relationships/slide" Target="/ppt/slides/slide5.xml" Id="R6761aa0e8d51433b" /><Relationship Type="http://schemas.openxmlformats.org/officeDocument/2006/relationships/slide" Target="/ppt/slides/slide6.xml" Id="R01ced748f9de4c50" /><Relationship Type="http://schemas.openxmlformats.org/officeDocument/2006/relationships/slide" Target="/ppt/slides/slide7.xml" Id="Re15f811a1e05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7267b30af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b93403894680" /><Relationship Type="http://schemas.openxmlformats.org/officeDocument/2006/relationships/theme" Target="/ppt/slideMasters/theme/theme1.xml" Id="R841e2e9d9b96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8b9340389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3b1276a9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b4132eb5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5364f7cd3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2dbb1d1b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9e88d1029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ee8d30e7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d416e40c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