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8f1693894e49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b2901b4e6c405a"/>
  </p:sldMasterIdLst>
  <p:sldIdLst>
    <p:sldId xmlns:r="http://schemas.openxmlformats.org/officeDocument/2006/relationships" id="256" r:id="R3b4ef35c4a7b4a7c"/>
    <p:sldId xmlns:r="http://schemas.openxmlformats.org/officeDocument/2006/relationships" id="257" r:id="R4fbd80a4ee66480b"/>
    <p:sldId xmlns:r="http://schemas.openxmlformats.org/officeDocument/2006/relationships" id="258" r:id="Rd026248c80cd4bad"/>
    <p:sldId xmlns:r="http://schemas.openxmlformats.org/officeDocument/2006/relationships" id="259" r:id="R3675673a457b4e13"/>
    <p:sldId xmlns:r="http://schemas.openxmlformats.org/officeDocument/2006/relationships" id="260" r:id="Ra15aa8ea9f724ccc"/>
    <p:sldId xmlns:r="http://schemas.openxmlformats.org/officeDocument/2006/relationships" id="261" r:id="Rf844120cf36643d8"/>
    <p:sldId xmlns:r="http://schemas.openxmlformats.org/officeDocument/2006/relationships" id="262" r:id="R5e8a7d562ee14c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b2901b4e6c405a" /><Relationship Type="http://schemas.openxmlformats.org/officeDocument/2006/relationships/slide" Target="/ppt/slides/slide1.xml" Id="R3b4ef35c4a7b4a7c" /><Relationship Type="http://schemas.openxmlformats.org/officeDocument/2006/relationships/slide" Target="/ppt/slides/slide2.xml" Id="R4fbd80a4ee66480b" /><Relationship Type="http://schemas.openxmlformats.org/officeDocument/2006/relationships/slide" Target="/ppt/slides/slide3.xml" Id="Rd026248c80cd4bad" /><Relationship Type="http://schemas.openxmlformats.org/officeDocument/2006/relationships/slide" Target="/ppt/slides/slide4.xml" Id="R3675673a457b4e13" /><Relationship Type="http://schemas.openxmlformats.org/officeDocument/2006/relationships/slide" Target="/ppt/slides/slide5.xml" Id="Ra15aa8ea9f724ccc" /><Relationship Type="http://schemas.openxmlformats.org/officeDocument/2006/relationships/slide" Target="/ppt/slides/slide6.xml" Id="Rf844120cf36643d8" /><Relationship Type="http://schemas.openxmlformats.org/officeDocument/2006/relationships/slide" Target="/ppt/slides/slide7.xml" Id="R5e8a7d562ee14c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54503628447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4f789682f4238" /><Relationship Type="http://schemas.openxmlformats.org/officeDocument/2006/relationships/theme" Target="/ppt/slideMasters/theme/theme1.xml" Id="R53be1a2881fd42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c4f789682f42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01046f6ee41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a933b6e1e42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30c28522443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2b8948cf44c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e057294ad44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129d1956e42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145ef8adb45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REGNSKAPSTJENESTER EIDSVOLL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EIDSVOLL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REGNSKAPSTJENESTER EIDSVOLL AS ble etablert [år] og holder til i Eidsvoll.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EIDSVOLL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EIDSVOLL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EIDSVOLL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17 862 729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4 020 533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3 108 245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222 124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6 626 493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EIDSVOLL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EIDSVOLL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Vormavegen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96 92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999 581 641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REGNSKAPSTJENESTER EIDSVOLL AS</a:t>
            </a:r>
          </a:p>
        </p:txBody>
      </p:sp>
    </p:spTree>
  </p:cSld>
  <p:clrMapOvr>
    <a:masterClrMapping xmlns:a="http://schemas.openxmlformats.org/drawingml/2006/main"/>
  </p:clrMapOvr>
</p:sld>
</file>