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87c0ace8d74f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f60b5887cb40aa"/>
  </p:sldMasterIdLst>
  <p:sldIdLst>
    <p:sldId xmlns:r="http://schemas.openxmlformats.org/officeDocument/2006/relationships" id="256" r:id="Ra73ec4c8a1114519"/>
    <p:sldId xmlns:r="http://schemas.openxmlformats.org/officeDocument/2006/relationships" id="257" r:id="R80b12f8788e04620"/>
    <p:sldId xmlns:r="http://schemas.openxmlformats.org/officeDocument/2006/relationships" id="258" r:id="R02c32d5d9eba481e"/>
    <p:sldId xmlns:r="http://schemas.openxmlformats.org/officeDocument/2006/relationships" id="259" r:id="Rc3900b5bc94f4a34"/>
    <p:sldId xmlns:r="http://schemas.openxmlformats.org/officeDocument/2006/relationships" id="260" r:id="R8fca8d9472934cfb"/>
    <p:sldId xmlns:r="http://schemas.openxmlformats.org/officeDocument/2006/relationships" id="261" r:id="R9969208e43df40ee"/>
    <p:sldId xmlns:r="http://schemas.openxmlformats.org/officeDocument/2006/relationships" id="262" r:id="R84b966cf684d48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f60b5887cb40aa" /><Relationship Type="http://schemas.openxmlformats.org/officeDocument/2006/relationships/slide" Target="/ppt/slides/slide1.xml" Id="Ra73ec4c8a1114519" /><Relationship Type="http://schemas.openxmlformats.org/officeDocument/2006/relationships/slide" Target="/ppt/slides/slide2.xml" Id="R80b12f8788e04620" /><Relationship Type="http://schemas.openxmlformats.org/officeDocument/2006/relationships/slide" Target="/ppt/slides/slide3.xml" Id="R02c32d5d9eba481e" /><Relationship Type="http://schemas.openxmlformats.org/officeDocument/2006/relationships/slide" Target="/ppt/slides/slide4.xml" Id="Rc3900b5bc94f4a34" /><Relationship Type="http://schemas.openxmlformats.org/officeDocument/2006/relationships/slide" Target="/ppt/slides/slide5.xml" Id="R8fca8d9472934cfb" /><Relationship Type="http://schemas.openxmlformats.org/officeDocument/2006/relationships/slide" Target="/ppt/slides/slide6.xml" Id="R9969208e43df40ee" /><Relationship Type="http://schemas.openxmlformats.org/officeDocument/2006/relationships/slide" Target="/ppt/slides/slide7.xml" Id="R84b966cf684d48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220b5bf42f42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2c8116f8e4f19" /><Relationship Type="http://schemas.openxmlformats.org/officeDocument/2006/relationships/theme" Target="/ppt/slideMasters/theme/theme1.xml" Id="Rbe389d8f390f4a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92c8116f8e4f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cd84dd1ff43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c9d9c567e47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27535480948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75f674c394d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98a6f41b145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47c906ac44f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fcc7ff79143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FEOH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FEOH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2 466 773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9 484 671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9 527 776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BERTEL ÅNESTAD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Bertel Ånestad, Gauselveien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feoh@baanestad.no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999 583 202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FEOH INVEST AS</a:t>
            </a:r>
          </a:p>
        </p:txBody>
      </p:sp>
    </p:spTree>
  </p:cSld>
  <p:clrMapOvr>
    <a:masterClrMapping xmlns:a="http://schemas.openxmlformats.org/drawingml/2006/main"/>
  </p:clrMapOvr>
</p:sld>
</file>