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b281e271e248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70c418f11842f0"/>
  </p:sldMasterIdLst>
  <p:sldIdLst>
    <p:sldId xmlns:r="http://schemas.openxmlformats.org/officeDocument/2006/relationships" id="256" r:id="R061b4a26907548b0"/>
    <p:sldId xmlns:r="http://schemas.openxmlformats.org/officeDocument/2006/relationships" id="257" r:id="R8946cc10f85a430c"/>
    <p:sldId xmlns:r="http://schemas.openxmlformats.org/officeDocument/2006/relationships" id="258" r:id="Rdc3feebf137340ee"/>
    <p:sldId xmlns:r="http://schemas.openxmlformats.org/officeDocument/2006/relationships" id="259" r:id="R16b0c14bc6d34123"/>
    <p:sldId xmlns:r="http://schemas.openxmlformats.org/officeDocument/2006/relationships" id="260" r:id="R714ddca8332c4693"/>
    <p:sldId xmlns:r="http://schemas.openxmlformats.org/officeDocument/2006/relationships" id="261" r:id="R188a99104ce44d56"/>
    <p:sldId xmlns:r="http://schemas.openxmlformats.org/officeDocument/2006/relationships" id="262" r:id="Ra7ef35ef956a4f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70c418f11842f0" /><Relationship Type="http://schemas.openxmlformats.org/officeDocument/2006/relationships/slide" Target="/ppt/slides/slide1.xml" Id="R061b4a26907548b0" /><Relationship Type="http://schemas.openxmlformats.org/officeDocument/2006/relationships/slide" Target="/ppt/slides/slide2.xml" Id="R8946cc10f85a430c" /><Relationship Type="http://schemas.openxmlformats.org/officeDocument/2006/relationships/slide" Target="/ppt/slides/slide3.xml" Id="Rdc3feebf137340ee" /><Relationship Type="http://schemas.openxmlformats.org/officeDocument/2006/relationships/slide" Target="/ppt/slides/slide4.xml" Id="R16b0c14bc6d34123" /><Relationship Type="http://schemas.openxmlformats.org/officeDocument/2006/relationships/slide" Target="/ppt/slides/slide5.xml" Id="R714ddca8332c4693" /><Relationship Type="http://schemas.openxmlformats.org/officeDocument/2006/relationships/slide" Target="/ppt/slides/slide6.xml" Id="R188a99104ce44d56" /><Relationship Type="http://schemas.openxmlformats.org/officeDocument/2006/relationships/slide" Target="/ppt/slides/slide7.xml" Id="Ra7ef35ef956a4f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b4da678d04e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9a21c125e4855" /><Relationship Type="http://schemas.openxmlformats.org/officeDocument/2006/relationships/theme" Target="/ppt/slideMasters/theme/theme1.xml" Id="Rcdddf2e7427f44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c9a21c125e48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8e58c3d0e47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0c3325a0a44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b3f9f0f4a42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ae54ae33640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11eb5a4da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5cdb19a674f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b096eaf8e43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 SEAWORK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 SEAWORK AS ble etablert [år] og holder til i Revsnes.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26 685 122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8 406 465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1 649 962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51 724 137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223 870 763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GUTTELVIK NÆRINGSPARK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Herfjordsveien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999 587 208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