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427481082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e63a5eb1e42b7"/>
  </p:sldMasterIdLst>
  <p:sldIdLst>
    <p:sldId xmlns:r="http://schemas.openxmlformats.org/officeDocument/2006/relationships" id="256" r:id="Raddc5da61c2f4119"/>
    <p:sldId xmlns:r="http://schemas.openxmlformats.org/officeDocument/2006/relationships" id="257" r:id="R6e254e99e2c24b97"/>
    <p:sldId xmlns:r="http://schemas.openxmlformats.org/officeDocument/2006/relationships" id="258" r:id="Rbc4fd20fa5ef460a"/>
    <p:sldId xmlns:r="http://schemas.openxmlformats.org/officeDocument/2006/relationships" id="259" r:id="R13b0cf25f56b4918"/>
    <p:sldId xmlns:r="http://schemas.openxmlformats.org/officeDocument/2006/relationships" id="260" r:id="Rdfc26ced09664c97"/>
    <p:sldId xmlns:r="http://schemas.openxmlformats.org/officeDocument/2006/relationships" id="261" r:id="R9c93acca3791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e63a5eb1e42b7" /><Relationship Type="http://schemas.openxmlformats.org/officeDocument/2006/relationships/slide" Target="/ppt/slides/slide1.xml" Id="Raddc5da61c2f4119" /><Relationship Type="http://schemas.openxmlformats.org/officeDocument/2006/relationships/slide" Target="/ppt/slides/slide2.xml" Id="R6e254e99e2c24b97" /><Relationship Type="http://schemas.openxmlformats.org/officeDocument/2006/relationships/slide" Target="/ppt/slides/slide3.xml" Id="Rbc4fd20fa5ef460a" /><Relationship Type="http://schemas.openxmlformats.org/officeDocument/2006/relationships/slide" Target="/ppt/slides/slide4.xml" Id="R13b0cf25f56b4918" /><Relationship Type="http://schemas.openxmlformats.org/officeDocument/2006/relationships/slide" Target="/ppt/slides/slide5.xml" Id="Rdfc26ced09664c97" /><Relationship Type="http://schemas.openxmlformats.org/officeDocument/2006/relationships/slide" Target="/ppt/slides/slide6.xml" Id="R9c93acca3791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cb4e04b05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673435a7404e" /><Relationship Type="http://schemas.openxmlformats.org/officeDocument/2006/relationships/theme" Target="/ppt/slideMasters/theme/theme1.xml" Id="R92e379f828c5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0673435a7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7fb4c987d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a28aca254c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043911f8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a2734bbb5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8b5a28af5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0ca74ea07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NORD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Åsamyrane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999 589 065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NORD BIL AS</a:t>
            </a:r>
          </a:p>
        </p:txBody>
      </p:sp>
    </p:spTree>
  </p:cSld>
  <p:clrMapOvr>
    <a:masterClrMapping xmlns:a="http://schemas.openxmlformats.org/drawingml/2006/main"/>
  </p:clrMapOvr>
</p:sld>
</file>