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00bad404fa49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91afcea99f4c76"/>
  </p:sldMasterIdLst>
  <p:sldIdLst>
    <p:sldId xmlns:r="http://schemas.openxmlformats.org/officeDocument/2006/relationships" id="256" r:id="Re4ec3a515ede4a26"/>
    <p:sldId xmlns:r="http://schemas.openxmlformats.org/officeDocument/2006/relationships" id="257" r:id="R2619e5b3b41746b3"/>
    <p:sldId xmlns:r="http://schemas.openxmlformats.org/officeDocument/2006/relationships" id="258" r:id="R96ad68241bef450c"/>
    <p:sldId xmlns:r="http://schemas.openxmlformats.org/officeDocument/2006/relationships" id="259" r:id="Rfe04f679c0e345b9"/>
    <p:sldId xmlns:r="http://schemas.openxmlformats.org/officeDocument/2006/relationships" id="260" r:id="Rde61690b6a154fda"/>
    <p:sldId xmlns:r="http://schemas.openxmlformats.org/officeDocument/2006/relationships" id="261" r:id="R01870462b2864772"/>
    <p:sldId xmlns:r="http://schemas.openxmlformats.org/officeDocument/2006/relationships" id="262" r:id="Ra7f0be4d503049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91afcea99f4c76" /><Relationship Type="http://schemas.openxmlformats.org/officeDocument/2006/relationships/slide" Target="/ppt/slides/slide1.xml" Id="Re4ec3a515ede4a26" /><Relationship Type="http://schemas.openxmlformats.org/officeDocument/2006/relationships/slide" Target="/ppt/slides/slide2.xml" Id="R2619e5b3b41746b3" /><Relationship Type="http://schemas.openxmlformats.org/officeDocument/2006/relationships/slide" Target="/ppt/slides/slide3.xml" Id="R96ad68241bef450c" /><Relationship Type="http://schemas.openxmlformats.org/officeDocument/2006/relationships/slide" Target="/ppt/slides/slide4.xml" Id="Rfe04f679c0e345b9" /><Relationship Type="http://schemas.openxmlformats.org/officeDocument/2006/relationships/slide" Target="/ppt/slides/slide5.xml" Id="Rde61690b6a154fda" /><Relationship Type="http://schemas.openxmlformats.org/officeDocument/2006/relationships/slide" Target="/ppt/slides/slide6.xml" Id="R01870462b2864772" /><Relationship Type="http://schemas.openxmlformats.org/officeDocument/2006/relationships/slide" Target="/ppt/slides/slide7.xml" Id="Ra7f0be4d503049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919e06918944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598993bed4136" /><Relationship Type="http://schemas.openxmlformats.org/officeDocument/2006/relationships/theme" Target="/ppt/slideMasters/theme/theme1.xml" Id="Rb78fcf0359d74b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f598993bed41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7556eb17348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39487449048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7e960230342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446178b184e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79ad2d4a94d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4752e8f6f40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5ae6329084c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NORD BIL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NORD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NORD BIL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NORD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NORD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NORD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34 540 747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2 604 089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1 436 519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3 136 467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17 446 599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NORD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KNUTSEN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NORD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Åsamyrane 165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999 589 065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NORD BIL AS</a:t>
            </a:r>
          </a:p>
        </p:txBody>
      </p:sp>
    </p:spTree>
  </p:cSld>
  <p:clrMapOvr>
    <a:masterClrMapping xmlns:a="http://schemas.openxmlformats.org/drawingml/2006/main"/>
  </p:clrMapOvr>
</p:sld>
</file>