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35d15983644c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7b6503dfdd4188"/>
  </p:sldMasterIdLst>
  <p:sldIdLst>
    <p:sldId xmlns:r="http://schemas.openxmlformats.org/officeDocument/2006/relationships" id="256" r:id="R14fddd77ea164e5d"/>
    <p:sldId xmlns:r="http://schemas.openxmlformats.org/officeDocument/2006/relationships" id="257" r:id="R2967763e8a964ef3"/>
    <p:sldId xmlns:r="http://schemas.openxmlformats.org/officeDocument/2006/relationships" id="258" r:id="Rc63fd2001f144621"/>
    <p:sldId xmlns:r="http://schemas.openxmlformats.org/officeDocument/2006/relationships" id="259" r:id="R1d975bbc06db4c87"/>
    <p:sldId xmlns:r="http://schemas.openxmlformats.org/officeDocument/2006/relationships" id="260" r:id="R0fcdfe66f2cb4b0d"/>
    <p:sldId xmlns:r="http://schemas.openxmlformats.org/officeDocument/2006/relationships" id="261" r:id="R1cee85cdac1a4c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b6503dfdd4188" /><Relationship Type="http://schemas.openxmlformats.org/officeDocument/2006/relationships/slide" Target="/ppt/slides/slide1.xml" Id="R14fddd77ea164e5d" /><Relationship Type="http://schemas.openxmlformats.org/officeDocument/2006/relationships/slide" Target="/ppt/slides/slide2.xml" Id="R2967763e8a964ef3" /><Relationship Type="http://schemas.openxmlformats.org/officeDocument/2006/relationships/slide" Target="/ppt/slides/slide3.xml" Id="Rc63fd2001f144621" /><Relationship Type="http://schemas.openxmlformats.org/officeDocument/2006/relationships/slide" Target="/ppt/slides/slide4.xml" Id="R1d975bbc06db4c87" /><Relationship Type="http://schemas.openxmlformats.org/officeDocument/2006/relationships/slide" Target="/ppt/slides/slide5.xml" Id="R0fcdfe66f2cb4b0d" /><Relationship Type="http://schemas.openxmlformats.org/officeDocument/2006/relationships/slide" Target="/ppt/slides/slide6.xml" Id="R1cee85cdac1a4c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87ece09a040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c9567a0b64971" /><Relationship Type="http://schemas.openxmlformats.org/officeDocument/2006/relationships/theme" Target="/ppt/slideMasters/theme/theme1.xml" Id="Rcdfc3aaafa2841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9c9567a0b649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71ca6e1a943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15003401d4a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f46c2080c49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d85106f7748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2b7cafea142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94829ae8d42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Eco Finans Fredrikstad AS, Stabburveien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999 591 132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INVEST AS</a:t>
            </a:r>
          </a:p>
        </p:txBody>
      </p:sp>
    </p:spTree>
  </p:cSld>
  <p:clrMapOvr>
    <a:masterClrMapping xmlns:a="http://schemas.openxmlformats.org/drawingml/2006/main"/>
  </p:clrMapOvr>
</p:sld>
</file>