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3334b4ad047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45a0ecb16b40c4"/>
  </p:sldMasterIdLst>
  <p:sldIdLst>
    <p:sldId xmlns:r="http://schemas.openxmlformats.org/officeDocument/2006/relationships" id="256" r:id="R79154b5dddf34c6b"/>
    <p:sldId xmlns:r="http://schemas.openxmlformats.org/officeDocument/2006/relationships" id="257" r:id="Rd50d43a71d574c62"/>
    <p:sldId xmlns:r="http://schemas.openxmlformats.org/officeDocument/2006/relationships" id="258" r:id="R5e47e1cdaedf45b2"/>
    <p:sldId xmlns:r="http://schemas.openxmlformats.org/officeDocument/2006/relationships" id="259" r:id="R3ba84a06dd5941fd"/>
    <p:sldId xmlns:r="http://schemas.openxmlformats.org/officeDocument/2006/relationships" id="260" r:id="R1c5de3d0d6f14cbe"/>
    <p:sldId xmlns:r="http://schemas.openxmlformats.org/officeDocument/2006/relationships" id="261" r:id="R666ced4e7dc9443a"/>
    <p:sldId xmlns:r="http://schemas.openxmlformats.org/officeDocument/2006/relationships" id="262" r:id="Rea2f615db8ec4c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5a0ecb16b40c4" /><Relationship Type="http://schemas.openxmlformats.org/officeDocument/2006/relationships/slide" Target="/ppt/slides/slide1.xml" Id="R79154b5dddf34c6b" /><Relationship Type="http://schemas.openxmlformats.org/officeDocument/2006/relationships/slide" Target="/ppt/slides/slide2.xml" Id="Rd50d43a71d574c62" /><Relationship Type="http://schemas.openxmlformats.org/officeDocument/2006/relationships/slide" Target="/ppt/slides/slide3.xml" Id="R5e47e1cdaedf45b2" /><Relationship Type="http://schemas.openxmlformats.org/officeDocument/2006/relationships/slide" Target="/ppt/slides/slide4.xml" Id="R3ba84a06dd5941fd" /><Relationship Type="http://schemas.openxmlformats.org/officeDocument/2006/relationships/slide" Target="/ppt/slides/slide5.xml" Id="R1c5de3d0d6f14cbe" /><Relationship Type="http://schemas.openxmlformats.org/officeDocument/2006/relationships/slide" Target="/ppt/slides/slide6.xml" Id="R666ced4e7dc9443a" /><Relationship Type="http://schemas.openxmlformats.org/officeDocument/2006/relationships/slide" Target="/ppt/slides/slide7.xml" Id="Rea2f615db8ec4c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a4eb35ef3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842f802ba4d03" /><Relationship Type="http://schemas.openxmlformats.org/officeDocument/2006/relationships/theme" Target="/ppt/slideMasters/theme/theme1.xml" Id="Rcbbecffd6f0845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842f802ba4d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372d6337e46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ee970c31b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301545d43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a3affbeb7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6dafa786f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7c36dec743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dcac0eb9940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INVEST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3 099 194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JOAKIM HATLING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Eco Finans Fredrikstad AS, Stabburveien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999 591 132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