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764c95d1a047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9290172eff46eb"/>
  </p:sldMasterIdLst>
  <p:sldIdLst>
    <p:sldId xmlns:r="http://schemas.openxmlformats.org/officeDocument/2006/relationships" id="256" r:id="R2873453be7c64d48"/>
    <p:sldId xmlns:r="http://schemas.openxmlformats.org/officeDocument/2006/relationships" id="257" r:id="Rde9dad501a2f4a1c"/>
    <p:sldId xmlns:r="http://schemas.openxmlformats.org/officeDocument/2006/relationships" id="258" r:id="R2612a3b97ad74d0a"/>
    <p:sldId xmlns:r="http://schemas.openxmlformats.org/officeDocument/2006/relationships" id="259" r:id="Rb259517c85474d09"/>
    <p:sldId xmlns:r="http://schemas.openxmlformats.org/officeDocument/2006/relationships" id="260" r:id="R9078ae26923546e5"/>
    <p:sldId xmlns:r="http://schemas.openxmlformats.org/officeDocument/2006/relationships" id="261" r:id="Ra9f41ebba8884b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9290172eff46eb" /><Relationship Type="http://schemas.openxmlformats.org/officeDocument/2006/relationships/slide" Target="/ppt/slides/slide1.xml" Id="R2873453be7c64d48" /><Relationship Type="http://schemas.openxmlformats.org/officeDocument/2006/relationships/slide" Target="/ppt/slides/slide2.xml" Id="Rde9dad501a2f4a1c" /><Relationship Type="http://schemas.openxmlformats.org/officeDocument/2006/relationships/slide" Target="/ppt/slides/slide3.xml" Id="R2612a3b97ad74d0a" /><Relationship Type="http://schemas.openxmlformats.org/officeDocument/2006/relationships/slide" Target="/ppt/slides/slide4.xml" Id="Rb259517c85474d09" /><Relationship Type="http://schemas.openxmlformats.org/officeDocument/2006/relationships/slide" Target="/ppt/slides/slide5.xml" Id="R9078ae26923546e5" /><Relationship Type="http://schemas.openxmlformats.org/officeDocument/2006/relationships/slide" Target="/ppt/slides/slide6.xml" Id="Ra9f41ebba8884b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2ce5f88e674e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cba99c55e4fee" /><Relationship Type="http://schemas.openxmlformats.org/officeDocument/2006/relationships/theme" Target="/ppt/slideMasters/theme/theme1.xml" Id="R400d2e5638cd44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bcba99c55e4f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700448f0f4c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1fe9dfa5046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7abf0d9a14b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d50eb518247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99d7b24934d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88063e4644f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Eikervei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999 606 733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