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48708fed64b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8ff33d42c24650"/>
  </p:sldMasterIdLst>
  <p:sldIdLst>
    <p:sldId xmlns:r="http://schemas.openxmlformats.org/officeDocument/2006/relationships" id="256" r:id="R0b5a92643ece433f"/>
    <p:sldId xmlns:r="http://schemas.openxmlformats.org/officeDocument/2006/relationships" id="257" r:id="R35e73ef8a7914351"/>
    <p:sldId xmlns:r="http://schemas.openxmlformats.org/officeDocument/2006/relationships" id="258" r:id="R650bb5681df24033"/>
    <p:sldId xmlns:r="http://schemas.openxmlformats.org/officeDocument/2006/relationships" id="259" r:id="R19ac162f3c244749"/>
    <p:sldId xmlns:r="http://schemas.openxmlformats.org/officeDocument/2006/relationships" id="260" r:id="R92a5dee59bcb490c"/>
    <p:sldId xmlns:r="http://schemas.openxmlformats.org/officeDocument/2006/relationships" id="261" r:id="R61a9bd01de1344e8"/>
    <p:sldId xmlns:r="http://schemas.openxmlformats.org/officeDocument/2006/relationships" id="262" r:id="R469c9b9fb1e54d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ff33d42c24650" /><Relationship Type="http://schemas.openxmlformats.org/officeDocument/2006/relationships/slide" Target="/ppt/slides/slide1.xml" Id="R0b5a92643ece433f" /><Relationship Type="http://schemas.openxmlformats.org/officeDocument/2006/relationships/slide" Target="/ppt/slides/slide2.xml" Id="R35e73ef8a7914351" /><Relationship Type="http://schemas.openxmlformats.org/officeDocument/2006/relationships/slide" Target="/ppt/slides/slide3.xml" Id="R650bb5681df24033" /><Relationship Type="http://schemas.openxmlformats.org/officeDocument/2006/relationships/slide" Target="/ppt/slides/slide4.xml" Id="R19ac162f3c244749" /><Relationship Type="http://schemas.openxmlformats.org/officeDocument/2006/relationships/slide" Target="/ppt/slides/slide5.xml" Id="R92a5dee59bcb490c" /><Relationship Type="http://schemas.openxmlformats.org/officeDocument/2006/relationships/slide" Target="/ppt/slides/slide6.xml" Id="R61a9bd01de1344e8" /><Relationship Type="http://schemas.openxmlformats.org/officeDocument/2006/relationships/slide" Target="/ppt/slides/slide7.xml" Id="R469c9b9fb1e54d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24f3f0dee45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f2372840b4fdc" /><Relationship Type="http://schemas.openxmlformats.org/officeDocument/2006/relationships/theme" Target="/ppt/slideMasters/theme/theme1.xml" Id="R159e090f2d584b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1f2372840b4f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7f4322fec49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e00d2754246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5d24fa8764f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2fae3a0a24e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8c04cac2a4a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675face2048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20939f22d4a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7 633 977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999 606 733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