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9787d8ef2d44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899212eb6d4c20"/>
  </p:sldMasterIdLst>
  <p:sldIdLst>
    <p:sldId xmlns:r="http://schemas.openxmlformats.org/officeDocument/2006/relationships" id="256" r:id="Rf84420821223480e"/>
    <p:sldId xmlns:r="http://schemas.openxmlformats.org/officeDocument/2006/relationships" id="257" r:id="Rfa2fb16d9ee745d3"/>
    <p:sldId xmlns:r="http://schemas.openxmlformats.org/officeDocument/2006/relationships" id="258" r:id="R9615e34ca99348f2"/>
    <p:sldId xmlns:r="http://schemas.openxmlformats.org/officeDocument/2006/relationships" id="259" r:id="R728d481434f74808"/>
    <p:sldId xmlns:r="http://schemas.openxmlformats.org/officeDocument/2006/relationships" id="260" r:id="R7f4ae9c3e9c84572"/>
    <p:sldId xmlns:r="http://schemas.openxmlformats.org/officeDocument/2006/relationships" id="261" r:id="R2380406a250b4b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899212eb6d4c20" /><Relationship Type="http://schemas.openxmlformats.org/officeDocument/2006/relationships/slide" Target="/ppt/slides/slide1.xml" Id="Rf84420821223480e" /><Relationship Type="http://schemas.openxmlformats.org/officeDocument/2006/relationships/slide" Target="/ppt/slides/slide2.xml" Id="Rfa2fb16d9ee745d3" /><Relationship Type="http://schemas.openxmlformats.org/officeDocument/2006/relationships/slide" Target="/ppt/slides/slide3.xml" Id="R9615e34ca99348f2" /><Relationship Type="http://schemas.openxmlformats.org/officeDocument/2006/relationships/slide" Target="/ppt/slides/slide4.xml" Id="R728d481434f74808" /><Relationship Type="http://schemas.openxmlformats.org/officeDocument/2006/relationships/slide" Target="/ppt/slides/slide5.xml" Id="R7f4ae9c3e9c84572" /><Relationship Type="http://schemas.openxmlformats.org/officeDocument/2006/relationships/slide" Target="/ppt/slides/slide6.xml" Id="R2380406a250b4b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460a4782bb46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f2f5fd3c8465c" /><Relationship Type="http://schemas.openxmlformats.org/officeDocument/2006/relationships/theme" Target="/ppt/slideMasters/theme/theme1.xml" Id="R48f1045f6b2b44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3f2f5fd3c846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2dde356e94a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577bec5b74e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518101d244d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122ccb6ef45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d4e4ed3d549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e02088f024d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LISE STENHAUG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2560 Alvdal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999 607 802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