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c7b60362b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6528566c448c6"/>
  </p:sldMasterIdLst>
  <p:sldIdLst>
    <p:sldId xmlns:r="http://schemas.openxmlformats.org/officeDocument/2006/relationships" id="256" r:id="Raa9c874cb0344ddc"/>
    <p:sldId xmlns:r="http://schemas.openxmlformats.org/officeDocument/2006/relationships" id="257" r:id="Rd79ddd3d3f3849d0"/>
    <p:sldId xmlns:r="http://schemas.openxmlformats.org/officeDocument/2006/relationships" id="258" r:id="R6da42b61cf514a4b"/>
    <p:sldId xmlns:r="http://schemas.openxmlformats.org/officeDocument/2006/relationships" id="259" r:id="Rf6c74dac3cd34af4"/>
    <p:sldId xmlns:r="http://schemas.openxmlformats.org/officeDocument/2006/relationships" id="260" r:id="Reffa7c153eb44593"/>
    <p:sldId xmlns:r="http://schemas.openxmlformats.org/officeDocument/2006/relationships" id="261" r:id="R8bee689ebc1c4fba"/>
    <p:sldId xmlns:r="http://schemas.openxmlformats.org/officeDocument/2006/relationships" id="262" r:id="R71d2aa0e5e83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6528566c448c6" /><Relationship Type="http://schemas.openxmlformats.org/officeDocument/2006/relationships/slide" Target="/ppt/slides/slide1.xml" Id="Raa9c874cb0344ddc" /><Relationship Type="http://schemas.openxmlformats.org/officeDocument/2006/relationships/slide" Target="/ppt/slides/slide2.xml" Id="Rd79ddd3d3f3849d0" /><Relationship Type="http://schemas.openxmlformats.org/officeDocument/2006/relationships/slide" Target="/ppt/slides/slide3.xml" Id="R6da42b61cf514a4b" /><Relationship Type="http://schemas.openxmlformats.org/officeDocument/2006/relationships/slide" Target="/ppt/slides/slide4.xml" Id="Rf6c74dac3cd34af4" /><Relationship Type="http://schemas.openxmlformats.org/officeDocument/2006/relationships/slide" Target="/ppt/slides/slide5.xml" Id="Reffa7c153eb44593" /><Relationship Type="http://schemas.openxmlformats.org/officeDocument/2006/relationships/slide" Target="/ppt/slides/slide6.xml" Id="R8bee689ebc1c4fba" /><Relationship Type="http://schemas.openxmlformats.org/officeDocument/2006/relationships/slide" Target="/ppt/slides/slide7.xml" Id="R71d2aa0e5e83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b21f34add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25f18d0d4301" /><Relationship Type="http://schemas.openxmlformats.org/officeDocument/2006/relationships/theme" Target="/ppt/slideMasters/theme/theme1.xml" Id="R545c2d8917ee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025f18d0d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32336290c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b8817f6d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4ad3a519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dee1335c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3e260c5d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422efa40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a32206d5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STENHAUG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