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3d59fe77bb46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382f729bea4972"/>
  </p:sldMasterIdLst>
  <p:sldIdLst>
    <p:sldId xmlns:r="http://schemas.openxmlformats.org/officeDocument/2006/relationships" id="256" r:id="R530bb7cca6bf4019"/>
    <p:sldId xmlns:r="http://schemas.openxmlformats.org/officeDocument/2006/relationships" id="257" r:id="R83c0186c31864711"/>
    <p:sldId xmlns:r="http://schemas.openxmlformats.org/officeDocument/2006/relationships" id="258" r:id="Rca6ae9479dcb4eed"/>
    <p:sldId xmlns:r="http://schemas.openxmlformats.org/officeDocument/2006/relationships" id="259" r:id="R8dcebe1601f84504"/>
    <p:sldId xmlns:r="http://schemas.openxmlformats.org/officeDocument/2006/relationships" id="260" r:id="R67475950647f4c5d"/>
    <p:sldId xmlns:r="http://schemas.openxmlformats.org/officeDocument/2006/relationships" id="261" r:id="R3de94b43220348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82f729bea4972" /><Relationship Type="http://schemas.openxmlformats.org/officeDocument/2006/relationships/slide" Target="/ppt/slides/slide1.xml" Id="R530bb7cca6bf4019" /><Relationship Type="http://schemas.openxmlformats.org/officeDocument/2006/relationships/slide" Target="/ppt/slides/slide2.xml" Id="R83c0186c31864711" /><Relationship Type="http://schemas.openxmlformats.org/officeDocument/2006/relationships/slide" Target="/ppt/slides/slide3.xml" Id="Rca6ae9479dcb4eed" /><Relationship Type="http://schemas.openxmlformats.org/officeDocument/2006/relationships/slide" Target="/ppt/slides/slide4.xml" Id="R8dcebe1601f84504" /><Relationship Type="http://schemas.openxmlformats.org/officeDocument/2006/relationships/slide" Target="/ppt/slides/slide5.xml" Id="R67475950647f4c5d" /><Relationship Type="http://schemas.openxmlformats.org/officeDocument/2006/relationships/slide" Target="/ppt/slides/slide6.xml" Id="R3de94b43220348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72c117e1844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288e29c354226" /><Relationship Type="http://schemas.openxmlformats.org/officeDocument/2006/relationships/theme" Target="/ppt/slideMasters/theme/theme1.xml" Id="Rcd2d934aacf84d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9288e29c3542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7bfa806094d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b860186d945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9df5005034b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b5c41568d46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aa8b9d376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253fe2b44c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MILJØMAL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MILJØMAL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MILJØMAL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MILJØMAL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MILJØMAL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MILJØMAL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ENGEBRETSEN SPANGEN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MILJØMAL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MILJØMAL AS</a:t>
            </a:r>
          </a:p>
        </p:txBody>
      </p:sp>
    </p:spTree>
  </p:cSld>
  <p:clrMapOvr>
    <a:masterClrMapping xmlns:a="http://schemas.openxmlformats.org/drawingml/2006/main"/>
  </p:clrMapOvr>
</p:sld>
</file>