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2bd8edb4d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28aee524345b6"/>
  </p:sldMasterIdLst>
  <p:sldIdLst>
    <p:sldId xmlns:r="http://schemas.openxmlformats.org/officeDocument/2006/relationships" id="256" r:id="R688c01d905694c3a"/>
    <p:sldId xmlns:r="http://schemas.openxmlformats.org/officeDocument/2006/relationships" id="257" r:id="Rc5198e05c4f24ee5"/>
    <p:sldId xmlns:r="http://schemas.openxmlformats.org/officeDocument/2006/relationships" id="258" r:id="Rf03361d3c8494635"/>
    <p:sldId xmlns:r="http://schemas.openxmlformats.org/officeDocument/2006/relationships" id="259" r:id="R85c4323386b74d78"/>
    <p:sldId xmlns:r="http://schemas.openxmlformats.org/officeDocument/2006/relationships" id="260" r:id="Rcbfdab2c423346bf"/>
    <p:sldId xmlns:r="http://schemas.openxmlformats.org/officeDocument/2006/relationships" id="261" r:id="R77eed1d5160a46cb"/>
    <p:sldId xmlns:r="http://schemas.openxmlformats.org/officeDocument/2006/relationships" id="262" r:id="Re4db0adc6fa4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28aee524345b6" /><Relationship Type="http://schemas.openxmlformats.org/officeDocument/2006/relationships/slide" Target="/ppt/slides/slide1.xml" Id="R688c01d905694c3a" /><Relationship Type="http://schemas.openxmlformats.org/officeDocument/2006/relationships/slide" Target="/ppt/slides/slide2.xml" Id="Rc5198e05c4f24ee5" /><Relationship Type="http://schemas.openxmlformats.org/officeDocument/2006/relationships/slide" Target="/ppt/slides/slide3.xml" Id="Rf03361d3c8494635" /><Relationship Type="http://schemas.openxmlformats.org/officeDocument/2006/relationships/slide" Target="/ppt/slides/slide4.xml" Id="R85c4323386b74d78" /><Relationship Type="http://schemas.openxmlformats.org/officeDocument/2006/relationships/slide" Target="/ppt/slides/slide5.xml" Id="Rcbfdab2c423346bf" /><Relationship Type="http://schemas.openxmlformats.org/officeDocument/2006/relationships/slide" Target="/ppt/slides/slide6.xml" Id="R77eed1d5160a46cb" /><Relationship Type="http://schemas.openxmlformats.org/officeDocument/2006/relationships/slide" Target="/ppt/slides/slide7.xml" Id="Re4db0adc6fa4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1de32994d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a25df21194f96" /><Relationship Type="http://schemas.openxmlformats.org/officeDocument/2006/relationships/theme" Target="/ppt/slideMasters/theme/theme1.xml" Id="Rfcb1e6c7de2f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a25df2119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fe2b5e64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b731d117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885300de9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34207c3df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d97c4771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6eef6701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fa49d4cb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