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bc9108bed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27a926e354564"/>
  </p:sldMasterIdLst>
  <p:sldIdLst>
    <p:sldId xmlns:r="http://schemas.openxmlformats.org/officeDocument/2006/relationships" id="256" r:id="R65c8bb922e3f4bf7"/>
    <p:sldId xmlns:r="http://schemas.openxmlformats.org/officeDocument/2006/relationships" id="257" r:id="Ra4b90e9d660044e3"/>
    <p:sldId xmlns:r="http://schemas.openxmlformats.org/officeDocument/2006/relationships" id="258" r:id="Re7a12cbbb5c346f7"/>
    <p:sldId xmlns:r="http://schemas.openxmlformats.org/officeDocument/2006/relationships" id="259" r:id="Ra36948c52dd742ba"/>
    <p:sldId xmlns:r="http://schemas.openxmlformats.org/officeDocument/2006/relationships" id="260" r:id="R5ae9d1fef8a4475d"/>
    <p:sldId xmlns:r="http://schemas.openxmlformats.org/officeDocument/2006/relationships" id="261" r:id="R8466a07216aa4979"/>
    <p:sldId xmlns:r="http://schemas.openxmlformats.org/officeDocument/2006/relationships" id="262" r:id="Ra78757d3a08d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27a926e354564" /><Relationship Type="http://schemas.openxmlformats.org/officeDocument/2006/relationships/slide" Target="/ppt/slides/slide1.xml" Id="R65c8bb922e3f4bf7" /><Relationship Type="http://schemas.openxmlformats.org/officeDocument/2006/relationships/slide" Target="/ppt/slides/slide2.xml" Id="Ra4b90e9d660044e3" /><Relationship Type="http://schemas.openxmlformats.org/officeDocument/2006/relationships/slide" Target="/ppt/slides/slide3.xml" Id="Re7a12cbbb5c346f7" /><Relationship Type="http://schemas.openxmlformats.org/officeDocument/2006/relationships/slide" Target="/ppt/slides/slide4.xml" Id="Ra36948c52dd742ba" /><Relationship Type="http://schemas.openxmlformats.org/officeDocument/2006/relationships/slide" Target="/ppt/slides/slide5.xml" Id="R5ae9d1fef8a4475d" /><Relationship Type="http://schemas.openxmlformats.org/officeDocument/2006/relationships/slide" Target="/ppt/slides/slide6.xml" Id="R8466a07216aa4979" /><Relationship Type="http://schemas.openxmlformats.org/officeDocument/2006/relationships/slide" Target="/ppt/slides/slide7.xml" Id="Ra78757d3a08d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01955b599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faea4f884d22" /><Relationship Type="http://schemas.openxmlformats.org/officeDocument/2006/relationships/theme" Target="/ppt/slideMasters/theme/theme1.xml" Id="Rcb142b0c3619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0faea4f88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b32c100a5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1b666e871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8ddbb2b07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b3c917c81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2b7c35eaf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df1f2a7c8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de710a8e2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BOK OG LEIKAR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BOK OG LEIKAR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BOK OG LEIKAR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BOK OG LEIKAR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BOK OG LEIKAR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BOK OG LEIKAR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−432 014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1 166 295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BOK OG LEIKAR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LERVIK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BOK OG LEIKAR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6961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hilde_lervik@hotmail.com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999 613 586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BOK OG LEIKAR AS</a:t>
            </a:r>
          </a:p>
        </p:txBody>
      </p:sp>
    </p:spTree>
  </p:cSld>
  <p:clrMapOvr>
    <a:masterClrMapping xmlns:a="http://schemas.openxmlformats.org/drawingml/2006/main"/>
  </p:clrMapOvr>
</p:sld>
</file>