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255371ec9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d26fb7a6e4c41"/>
  </p:sldMasterIdLst>
  <p:sldIdLst>
    <p:sldId xmlns:r="http://schemas.openxmlformats.org/officeDocument/2006/relationships" id="256" r:id="R71b7d0c24a474602"/>
    <p:sldId xmlns:r="http://schemas.openxmlformats.org/officeDocument/2006/relationships" id="257" r:id="Rd546d2b8ac3e4274"/>
    <p:sldId xmlns:r="http://schemas.openxmlformats.org/officeDocument/2006/relationships" id="258" r:id="R2bf3a8db8c0f40ac"/>
    <p:sldId xmlns:r="http://schemas.openxmlformats.org/officeDocument/2006/relationships" id="259" r:id="Rc48e2ce0c9964d51"/>
    <p:sldId xmlns:r="http://schemas.openxmlformats.org/officeDocument/2006/relationships" id="260" r:id="R18e8dab284e840bd"/>
    <p:sldId xmlns:r="http://schemas.openxmlformats.org/officeDocument/2006/relationships" id="261" r:id="R494b1f02ae4e47b1"/>
    <p:sldId xmlns:r="http://schemas.openxmlformats.org/officeDocument/2006/relationships" id="262" r:id="R4d367f057299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d26fb7a6e4c41" /><Relationship Type="http://schemas.openxmlformats.org/officeDocument/2006/relationships/slide" Target="/ppt/slides/slide1.xml" Id="R71b7d0c24a474602" /><Relationship Type="http://schemas.openxmlformats.org/officeDocument/2006/relationships/slide" Target="/ppt/slides/slide2.xml" Id="Rd546d2b8ac3e4274" /><Relationship Type="http://schemas.openxmlformats.org/officeDocument/2006/relationships/slide" Target="/ppt/slides/slide3.xml" Id="R2bf3a8db8c0f40ac" /><Relationship Type="http://schemas.openxmlformats.org/officeDocument/2006/relationships/slide" Target="/ppt/slides/slide4.xml" Id="Rc48e2ce0c9964d51" /><Relationship Type="http://schemas.openxmlformats.org/officeDocument/2006/relationships/slide" Target="/ppt/slides/slide5.xml" Id="R18e8dab284e840bd" /><Relationship Type="http://schemas.openxmlformats.org/officeDocument/2006/relationships/slide" Target="/ppt/slides/slide6.xml" Id="R494b1f02ae4e47b1" /><Relationship Type="http://schemas.openxmlformats.org/officeDocument/2006/relationships/slide" Target="/ppt/slides/slide7.xml" Id="R4d367f057299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3f92d2049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7bc9aec54426a" /><Relationship Type="http://schemas.openxmlformats.org/officeDocument/2006/relationships/theme" Target="/ppt/slideMasters/theme/theme1.xml" Id="Rf25f2aca3c2e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7bc9aec54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d630af9da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3131fd07d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ca92cb746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f8d9edeab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b161bd08d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62226b8b8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c03d58f2b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LASSESEN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29 820 598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31 713 760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DAN BENNY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OVE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Tromøyvei 853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