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7882853e114b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e0b147d28f49cb"/>
  </p:sldMasterIdLst>
  <p:sldIdLst>
    <p:sldId xmlns:r="http://schemas.openxmlformats.org/officeDocument/2006/relationships" id="256" r:id="Rbec64fef5deb4f54"/>
    <p:sldId xmlns:r="http://schemas.openxmlformats.org/officeDocument/2006/relationships" id="257" r:id="R1e3853c6d2504969"/>
    <p:sldId xmlns:r="http://schemas.openxmlformats.org/officeDocument/2006/relationships" id="258" r:id="R86b0b01a5b20495c"/>
    <p:sldId xmlns:r="http://schemas.openxmlformats.org/officeDocument/2006/relationships" id="259" r:id="Ra11a440d5f5448bf"/>
    <p:sldId xmlns:r="http://schemas.openxmlformats.org/officeDocument/2006/relationships" id="260" r:id="R95f1470a641b46fb"/>
    <p:sldId xmlns:r="http://schemas.openxmlformats.org/officeDocument/2006/relationships" id="261" r:id="R3d8163fe5a7247a6"/>
    <p:sldId xmlns:r="http://schemas.openxmlformats.org/officeDocument/2006/relationships" id="262" r:id="Rb26f3d6f0f8540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0b147d28f49cb" /><Relationship Type="http://schemas.openxmlformats.org/officeDocument/2006/relationships/slide" Target="/ppt/slides/slide1.xml" Id="Rbec64fef5deb4f54" /><Relationship Type="http://schemas.openxmlformats.org/officeDocument/2006/relationships/slide" Target="/ppt/slides/slide2.xml" Id="R1e3853c6d2504969" /><Relationship Type="http://schemas.openxmlformats.org/officeDocument/2006/relationships/slide" Target="/ppt/slides/slide3.xml" Id="R86b0b01a5b20495c" /><Relationship Type="http://schemas.openxmlformats.org/officeDocument/2006/relationships/slide" Target="/ppt/slides/slide4.xml" Id="Ra11a440d5f5448bf" /><Relationship Type="http://schemas.openxmlformats.org/officeDocument/2006/relationships/slide" Target="/ppt/slides/slide5.xml" Id="R95f1470a641b46fb" /><Relationship Type="http://schemas.openxmlformats.org/officeDocument/2006/relationships/slide" Target="/ppt/slides/slide6.xml" Id="R3d8163fe5a7247a6" /><Relationship Type="http://schemas.openxmlformats.org/officeDocument/2006/relationships/slide" Target="/ppt/slides/slide7.xml" Id="Rb26f3d6f0f8540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42d1a919a44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cb91d486b4ca7" /><Relationship Type="http://schemas.openxmlformats.org/officeDocument/2006/relationships/theme" Target="/ppt/slideMasters/theme/theme1.xml" Id="R620905f96543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4cb91d486b4c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3149adc314b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8e6436e9b4f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e3653641548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d65a0b6ad41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65abad86649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49f2b102c43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f5efee4a342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 HOLDING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4 030 956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6 219 698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SOLVANG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Solvang, Jon Smørs vei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oey-solv@online.no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999 627 021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