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78d0647e3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dfd1d086542df"/>
  </p:sldMasterIdLst>
  <p:sldIdLst>
    <p:sldId xmlns:r="http://schemas.openxmlformats.org/officeDocument/2006/relationships" id="256" r:id="R54e8ae53e88c4f61"/>
    <p:sldId xmlns:r="http://schemas.openxmlformats.org/officeDocument/2006/relationships" id="257" r:id="R6bd2dff8855f4f30"/>
    <p:sldId xmlns:r="http://schemas.openxmlformats.org/officeDocument/2006/relationships" id="258" r:id="R00df5c3c235146b8"/>
    <p:sldId xmlns:r="http://schemas.openxmlformats.org/officeDocument/2006/relationships" id="259" r:id="R50da40780a9f430c"/>
    <p:sldId xmlns:r="http://schemas.openxmlformats.org/officeDocument/2006/relationships" id="260" r:id="Rf5005ff1efcc4ee2"/>
    <p:sldId xmlns:r="http://schemas.openxmlformats.org/officeDocument/2006/relationships" id="261" r:id="R590124c326ca421a"/>
    <p:sldId xmlns:r="http://schemas.openxmlformats.org/officeDocument/2006/relationships" id="262" r:id="R2c91e0211c34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dfd1d086542df" /><Relationship Type="http://schemas.openxmlformats.org/officeDocument/2006/relationships/slide" Target="/ppt/slides/slide1.xml" Id="R54e8ae53e88c4f61" /><Relationship Type="http://schemas.openxmlformats.org/officeDocument/2006/relationships/slide" Target="/ppt/slides/slide2.xml" Id="R6bd2dff8855f4f30" /><Relationship Type="http://schemas.openxmlformats.org/officeDocument/2006/relationships/slide" Target="/ppt/slides/slide3.xml" Id="R00df5c3c235146b8" /><Relationship Type="http://schemas.openxmlformats.org/officeDocument/2006/relationships/slide" Target="/ppt/slides/slide4.xml" Id="R50da40780a9f430c" /><Relationship Type="http://schemas.openxmlformats.org/officeDocument/2006/relationships/slide" Target="/ppt/slides/slide5.xml" Id="Rf5005ff1efcc4ee2" /><Relationship Type="http://schemas.openxmlformats.org/officeDocument/2006/relationships/slide" Target="/ppt/slides/slide6.xml" Id="R590124c326ca421a" /><Relationship Type="http://schemas.openxmlformats.org/officeDocument/2006/relationships/slide" Target="/ppt/slides/slide7.xml" Id="R2c91e0211c34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8b8ac4780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00445c8244d2" /><Relationship Type="http://schemas.openxmlformats.org/officeDocument/2006/relationships/theme" Target="/ppt/slideMasters/theme/theme1.xml" Id="R3459642bf8b6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100445c82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7a8ce476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4e444d55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5af72d5e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29321624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6377423cb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7d7dd465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58d2bd49c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