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68686a8ee449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5e0b9d8e914d1d"/>
  </p:sldMasterIdLst>
  <p:sldIdLst>
    <p:sldId xmlns:r="http://schemas.openxmlformats.org/officeDocument/2006/relationships" id="256" r:id="R1455ac7c65fc4e45"/>
    <p:sldId xmlns:r="http://schemas.openxmlformats.org/officeDocument/2006/relationships" id="257" r:id="R353a715f60734b5d"/>
    <p:sldId xmlns:r="http://schemas.openxmlformats.org/officeDocument/2006/relationships" id="258" r:id="Rcf6de5fd89cd4d14"/>
    <p:sldId xmlns:r="http://schemas.openxmlformats.org/officeDocument/2006/relationships" id="259" r:id="R158e230192724e70"/>
    <p:sldId xmlns:r="http://schemas.openxmlformats.org/officeDocument/2006/relationships" id="260" r:id="R1e8693937442415a"/>
    <p:sldId xmlns:r="http://schemas.openxmlformats.org/officeDocument/2006/relationships" id="261" r:id="R676e04b170bb421f"/>
    <p:sldId xmlns:r="http://schemas.openxmlformats.org/officeDocument/2006/relationships" id="262" r:id="Rd4ed3045f0c146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5e0b9d8e914d1d" /><Relationship Type="http://schemas.openxmlformats.org/officeDocument/2006/relationships/slide" Target="/ppt/slides/slide1.xml" Id="R1455ac7c65fc4e45" /><Relationship Type="http://schemas.openxmlformats.org/officeDocument/2006/relationships/slide" Target="/ppt/slides/slide2.xml" Id="R353a715f60734b5d" /><Relationship Type="http://schemas.openxmlformats.org/officeDocument/2006/relationships/slide" Target="/ppt/slides/slide3.xml" Id="Rcf6de5fd89cd4d14" /><Relationship Type="http://schemas.openxmlformats.org/officeDocument/2006/relationships/slide" Target="/ppt/slides/slide4.xml" Id="R158e230192724e70" /><Relationship Type="http://schemas.openxmlformats.org/officeDocument/2006/relationships/slide" Target="/ppt/slides/slide5.xml" Id="R1e8693937442415a" /><Relationship Type="http://schemas.openxmlformats.org/officeDocument/2006/relationships/slide" Target="/ppt/slides/slide6.xml" Id="R676e04b170bb421f" /><Relationship Type="http://schemas.openxmlformats.org/officeDocument/2006/relationships/slide" Target="/ppt/slides/slide7.xml" Id="Rd4ed3045f0c146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bc53ca512049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42911bfb941eb" /><Relationship Type="http://schemas.openxmlformats.org/officeDocument/2006/relationships/theme" Target="/ppt/slideMasters/theme/theme1.xml" Id="R8c34f449e9394c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e42911bfb941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460312edd40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8297f3d504f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44b57504e42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c8d9687ce45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a1d836cb449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c28bac24f45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692fb8c6d48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ORECIC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ORECIC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ORECIC AS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ORECIC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ORECIC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ORECIC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−1 262 094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3 233 070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ORECIC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FRIMANSLUND WERNER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ORECIC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22 70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post@orecic.no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www.orecic.no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999 643 361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ORECIC AS</a:t>
            </a:r>
          </a:p>
        </p:txBody>
      </p:sp>
    </p:spTree>
  </p:cSld>
  <p:clrMapOvr>
    <a:masterClrMapping xmlns:a="http://schemas.openxmlformats.org/drawingml/2006/main"/>
  </p:clrMapOvr>
</p:sld>
</file>