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7424485b5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0186d7edcb4efb"/>
  </p:sldMasterIdLst>
  <p:sldIdLst>
    <p:sldId xmlns:r="http://schemas.openxmlformats.org/officeDocument/2006/relationships" id="256" r:id="Rcebeab8a34a440be"/>
    <p:sldId xmlns:r="http://schemas.openxmlformats.org/officeDocument/2006/relationships" id="257" r:id="R27768804c74d478e"/>
    <p:sldId xmlns:r="http://schemas.openxmlformats.org/officeDocument/2006/relationships" id="258" r:id="R3753e8ebe6834803"/>
    <p:sldId xmlns:r="http://schemas.openxmlformats.org/officeDocument/2006/relationships" id="259" r:id="R65d752f8d0874c40"/>
    <p:sldId xmlns:r="http://schemas.openxmlformats.org/officeDocument/2006/relationships" id="260" r:id="R2f0e54e5dd02473e"/>
    <p:sldId xmlns:r="http://schemas.openxmlformats.org/officeDocument/2006/relationships" id="261" r:id="R84388255a7ea41a2"/>
    <p:sldId xmlns:r="http://schemas.openxmlformats.org/officeDocument/2006/relationships" id="262" r:id="R858bbe08587e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186d7edcb4efb" /><Relationship Type="http://schemas.openxmlformats.org/officeDocument/2006/relationships/slide" Target="/ppt/slides/slide1.xml" Id="Rcebeab8a34a440be" /><Relationship Type="http://schemas.openxmlformats.org/officeDocument/2006/relationships/slide" Target="/ppt/slides/slide2.xml" Id="R27768804c74d478e" /><Relationship Type="http://schemas.openxmlformats.org/officeDocument/2006/relationships/slide" Target="/ppt/slides/slide3.xml" Id="R3753e8ebe6834803" /><Relationship Type="http://schemas.openxmlformats.org/officeDocument/2006/relationships/slide" Target="/ppt/slides/slide4.xml" Id="R65d752f8d0874c40" /><Relationship Type="http://schemas.openxmlformats.org/officeDocument/2006/relationships/slide" Target="/ppt/slides/slide5.xml" Id="R2f0e54e5dd02473e" /><Relationship Type="http://schemas.openxmlformats.org/officeDocument/2006/relationships/slide" Target="/ppt/slides/slide6.xml" Id="R84388255a7ea41a2" /><Relationship Type="http://schemas.openxmlformats.org/officeDocument/2006/relationships/slide" Target="/ppt/slides/slide7.xml" Id="R858bbe08587e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97301136b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2b4b640c445ad" /><Relationship Type="http://schemas.openxmlformats.org/officeDocument/2006/relationships/theme" Target="/ppt/slideMasters/theme/theme1.xml" Id="Rdcdeba0d587a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2b4b640c4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ff4945a540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ecdb599c3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9cbd3a65c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3eb8ae61e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079feecdc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0c0a8110745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4b296175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EKSAKT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EKSAKT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6 611 733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7 319 087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ARNE STENERSEN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BONDØ STENERSEN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STENERSEN HAUGLAND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A. Stenersen, Presteheia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999 650 023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